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7" r:id="rId3"/>
    <p:sldId id="268" r:id="rId4"/>
    <p:sldId id="261" r:id="rId5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FEB6A7D2-3A37-4DA5-A12C-66099876AC20}">
          <p14:sldIdLst>
            <p14:sldId id="264"/>
            <p14:sldId id="267"/>
            <p14:sldId id="268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2FD"/>
    <a:srgbClr val="FC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94795" autoAdjust="0"/>
  </p:normalViewPr>
  <p:slideViewPr>
    <p:cSldViewPr snapToGrid="0" showGuides="1">
      <p:cViewPr varScale="1">
        <p:scale>
          <a:sx n="120" d="100"/>
          <a:sy n="120" d="100"/>
        </p:scale>
        <p:origin x="712" y="19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15244-0768-4C4C-88B1-4E09EF5A2687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2E213-4238-1346-8BDC-0A9CFCED5C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7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F2E213-4238-1346-8BDC-0A9CFCED5CF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183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8B4189-DD54-4C58-893F-BC540C339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D2B50CB-74C4-4FE6-AF8B-6107DE690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BCED1-8213-4096-8B9F-E123D6488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417611-4CB0-474A-BC45-211B2B422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9BFFC4-62B2-4BA3-B0EA-C74F3A55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03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D396D3-EF2A-468C-B333-09CEC8F2A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761989C-4F04-4139-A3CB-641075AE4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178FEE-EA4E-48C1-B42D-6DC15F05A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1B122D-A807-4887-9BC3-C1E96B433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563717-526F-43DF-9DFD-2B8A6DE18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76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4C85095-9C3C-4B70-916F-1337BC946E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02A017-0DE6-49B6-801B-B82F48313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73CAC0-E3C5-4F9A-BD10-B587E09AE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119B89-3F38-4EE5-9BE3-12BC9C8E7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19DE77-FC14-4C20-A09A-5D24A7529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869645-E148-4B88-BF1F-80C18959F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70891A-AA0B-439A-9315-908C9D4F6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CDE805-2BE6-456B-AC07-9C4DAEF2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F7C217-A4A2-4F04-BD1C-2E4412EC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07BF47-BEF7-4F2B-B989-C845389B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96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ECA8A-B147-4F6D-B0EA-57511F561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019B84-BA7A-4651-8258-3414BA233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6C4CCF-26F8-4575-8A4B-400DC8CB9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F2B084-6B1A-4B08-8540-1BFA2382F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B9D2DA-B8B2-49EA-814E-A4D13973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68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3AEECC-0C59-4663-9707-452F0F1D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D07F17-7C79-479B-898F-56F0D7C76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5023CF-B679-4C2F-A902-DD029CB3B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11904C-BBF0-40E7-9142-435E9928C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02E404-B50C-4906-9061-8984BAF8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45BA4F-F1ED-4B5C-8972-D07BFD12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973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8771F-99B0-4092-BCA1-7985330F5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692EC5-FC7E-42E1-AD12-79BBE43C6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30D6DC5-DA6D-43EB-8350-0634A532D8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5CF46EF-6A64-4271-B206-47DC33B350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FBA4009-745D-4FE9-AC55-3A2A86C530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94AD6F-A31C-4EC5-AE72-C8F423883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1C8503-EB02-41AE-A01D-039A17A3E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80EC71-3A54-464E-A327-09C9F1AF7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0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84EC51-7DF9-40E6-BEC7-441C1010A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9B66563-77C8-4602-BAF2-7830335BB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2F8E7E-F3AC-4621-9237-6D729D9B3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D072E0-8A61-4BD4-AD80-177E19D8B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166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343DF13-C225-4CD0-ADA4-1007D0320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E3D91E-4737-43C6-9836-4F17CEEDB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983FC8-EC3B-4829-B271-8A0AB30E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62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272E8B-2141-4AB7-92ED-A1CE92410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0DCA8C-B4E5-4A7C-B67F-C0C1AC24F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1E8D89-9557-42F3-ABFD-DBDE20950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30F759-3637-439A-BA21-939BAB96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B85B2E-7D88-40F4-9CB9-2519BFB1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9E6137-7351-4E48-9018-498D4F63F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83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B92DAB-7EDC-4474-917D-A13A448D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99FBB9-6313-409B-9F9C-86A10683D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288B4BA-F4BA-4226-92D5-2BFAB60EA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1EA958-E06A-4A54-98CF-CD2112191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661E6AF-465F-4764-8698-47E82622C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2B2593-5497-45C1-AEDD-18A9F9A7D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9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EBA4867-4A8D-41E2-AA0C-52CC72C43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839A9C-80A6-44F0-9AFA-783BAA3A9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CABA29-5B9B-49DA-A2E6-145A40364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0ECF2-9EA6-4864-9372-BB3AB772BBC6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EC6C88-1D08-4B85-A565-C7E8B9F553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E84A6E-BA96-455A-8F87-D12011C25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96583-CFB9-43CA-AB09-0AC6D5A9A9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42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800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■入稿フォーマットについてのご注意事項（全面プリント）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5" y="934722"/>
            <a:ext cx="1148378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  <a:endParaRPr lang="en-US" altLang="ja-JP" sz="1400" dirty="0"/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r>
              <a:rPr lang="ja-JP" altLang="en-US" sz="1400" dirty="0"/>
              <a:t>生地いっぱいに背景色を印刷したい場合、こちらの線いっぱいまで色を配置してください。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ja-JP" sz="1800" b="1" kern="0">
                <a:effectLst/>
                <a:ea typeface="AppleExternalUIFontJapanese-W4"/>
              </a:rPr>
              <a:t>安全領域線</a:t>
            </a:r>
            <a:r>
              <a:rPr lang="ja-JP" altLang="ja-JP">
                <a:effectLst/>
              </a:rPr>
              <a:t> 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/>
              <a:t>切れて</a:t>
            </a:r>
            <a:r>
              <a:rPr lang="ja-JP" altLang="en-US" sz="1400" dirty="0"/>
              <a:t>ほしくない文字やデザインはこちらの領域内に納めてください。</a:t>
            </a:r>
          </a:p>
          <a:p>
            <a:r>
              <a:rPr lang="ja-JP" altLang="en-US" sz="1400" dirty="0"/>
              <a:t>この枠外の文字などについては、縫製などにより切れてしまう可能性がございます。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縫製・折り返し（ヘム）部分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縫製部分になります。</a:t>
            </a:r>
            <a:endParaRPr lang="en-US" altLang="ja-JP" sz="1400" dirty="0"/>
          </a:p>
          <a:p>
            <a:r>
              <a:rPr lang="ja-JP" altLang="en-US" sz="1400" dirty="0"/>
              <a:t>この部分にデザインを配置する場合、生地素材による滲みが発生しやすくなります。</a:t>
            </a:r>
          </a:p>
          <a:p>
            <a:r>
              <a:rPr lang="ja-JP" altLang="en-US" sz="1400" dirty="0"/>
              <a:t>滲みが目立つデザインは配置せず、</a:t>
            </a:r>
            <a:r>
              <a:rPr lang="en-US" altLang="ja-JP" sz="1400" dirty="0"/>
              <a:t>1</a:t>
            </a:r>
            <a:r>
              <a:rPr lang="ja-JP" altLang="en-US" sz="1400" dirty="0"/>
              <a:t>色ベタ塗り又は白無地をおすすめいたします。</a:t>
            </a:r>
            <a:endParaRPr kumimoji="1" lang="en-US" altLang="ja-JP" dirty="0"/>
          </a:p>
        </p:txBody>
      </p:sp>
      <p:pic>
        <p:nvPicPr>
          <p:cNvPr id="3" name="図 2" descr="ピアノ が含まれている画像&#10;&#10;自動的に生成された説明">
            <a:extLst>
              <a:ext uri="{FF2B5EF4-FFF2-40B4-BE49-F238E27FC236}">
                <a16:creationId xmlns:a16="http://schemas.microsoft.com/office/drawing/2014/main" id="{573FEB3E-FE5E-4A9A-BA6E-7AB01A74D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1" y="4883988"/>
            <a:ext cx="1558561" cy="583602"/>
          </a:xfrm>
          <a:prstGeom prst="rect">
            <a:avLst/>
          </a:prstGeom>
          <a:solidFill>
            <a:srgbClr val="E1F2FD"/>
          </a:solidFill>
        </p:spPr>
      </p:pic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1" y="3375005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1" y="1633973"/>
            <a:ext cx="1558561" cy="58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</a:p>
          <a:p>
            <a:pPr>
              <a:lnSpc>
                <a:spcPct val="150000"/>
              </a:lnSpc>
            </a:pPr>
            <a:r>
              <a:rPr lang="ja-JP" altLang="en-US" sz="1400" dirty="0"/>
              <a:t>⑥</a:t>
            </a:r>
            <a:r>
              <a:rPr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67C0E5B-DAF8-430C-8CC1-51596581ACBA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■入稿フォーマットについてのご注意事項（全面プリント）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62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983C866-4675-1DC9-3DBF-4BA0859DA28B}"/>
              </a:ext>
            </a:extLst>
          </p:cNvPr>
          <p:cNvSpPr/>
          <p:nvPr/>
        </p:nvSpPr>
        <p:spPr>
          <a:xfrm>
            <a:off x="172274" y="348376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■入稿フォーマットについてのご注意事項（全面プリント）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6BCC34-EB4C-EDB5-496E-294E13C083EE}"/>
              </a:ext>
            </a:extLst>
          </p:cNvPr>
          <p:cNvSpPr txBox="1"/>
          <p:nvPr/>
        </p:nvSpPr>
        <p:spPr>
          <a:xfrm>
            <a:off x="261748" y="1572676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/>
              <a:t>・画像</a:t>
            </a:r>
            <a:r>
              <a:rPr lang="ja-JP" altLang="en-US" dirty="0"/>
              <a:t>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/>
              <a:t>・ワードアート</a:t>
            </a:r>
            <a:r>
              <a:rPr lang="ja-JP" altLang="en-US" dirty="0"/>
              <a:t>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/>
              <a:t>・インク</a:t>
            </a:r>
            <a:r>
              <a:rPr lang="ja-JP" altLang="en-US" dirty="0"/>
              <a:t>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/>
              <a:t>　細かすぎる</a:t>
            </a:r>
            <a:r>
              <a:rPr lang="ja-JP" altLang="en-US" dirty="0"/>
              <a:t>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/>
              <a:t>・フォント</a:t>
            </a:r>
            <a:r>
              <a:rPr lang="ja-JP" altLang="en-US" dirty="0"/>
              <a:t>は入稿フォーマット専用フォントとなりますため、全く同じフォントでの印刷ができかねます。</a:t>
            </a:r>
          </a:p>
          <a:p>
            <a:r>
              <a:rPr lang="ja-JP" altLang="en-US"/>
              <a:t>　類似</a:t>
            </a:r>
            <a:r>
              <a:rPr lang="ja-JP" altLang="en-US" dirty="0"/>
              <a:t>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/>
              <a:t>・確認用</a:t>
            </a:r>
            <a:r>
              <a:rPr lang="ja-JP" altLang="en-US" dirty="0"/>
              <a:t>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/>
              <a:t>　お送り</a:t>
            </a:r>
            <a:r>
              <a:rPr lang="ja-JP" altLang="en-US" dirty="0"/>
              <a:t>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77444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5F2A838C-AE4C-F7D4-ABE5-94D5BB25C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98" y="0"/>
            <a:ext cx="11356003" cy="720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9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502</Words>
  <Application>Microsoft Macintosh PowerPoint</Application>
  <PresentationFormat>ワイド画面</PresentationFormat>
  <Paragraphs>57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AppleExternalUIFontJapanese-W4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35</cp:revision>
  <dcterms:created xsi:type="dcterms:W3CDTF">2020-04-30T05:25:00Z</dcterms:created>
  <dcterms:modified xsi:type="dcterms:W3CDTF">2025-02-21T01:41:59Z</dcterms:modified>
</cp:coreProperties>
</file>