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63"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25" autoAdjust="0"/>
    <p:restoredTop sz="94660"/>
  </p:normalViewPr>
  <p:slideViewPr>
    <p:cSldViewPr snapToGrid="0" showGuides="1">
      <p:cViewPr varScale="1">
        <p:scale>
          <a:sx n="127" d="100"/>
          <a:sy n="127" d="100"/>
        </p:scale>
        <p:origin x="248"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スクリーンショットの画面&#10;&#10;自動的に生成された説明">
            <a:extLst>
              <a:ext uri="{FF2B5EF4-FFF2-40B4-BE49-F238E27FC236}">
                <a16:creationId xmlns:a16="http://schemas.microsoft.com/office/drawing/2014/main" id="{564962AE-18B0-4189-A85E-0D139B56EE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112"/>
            <a:ext cx="12192000" cy="6763776"/>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385</Words>
  <Application>Microsoft Macintosh PowerPoint</Application>
  <PresentationFormat>ワイド画面</PresentationFormat>
  <Paragraphs>45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9</cp:revision>
  <dcterms:created xsi:type="dcterms:W3CDTF">2020-05-01T04:13:24Z</dcterms:created>
  <dcterms:modified xsi:type="dcterms:W3CDTF">2025-02-21T01:48:24Z</dcterms:modified>
</cp:coreProperties>
</file>