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022" autoAdjust="0"/>
    <p:restoredTop sz="94660"/>
  </p:normalViewPr>
  <p:slideViewPr>
    <p:cSldViewPr snapToGrid="0" showGuides="1">
      <p:cViewPr varScale="1">
        <p:scale>
          <a:sx n="117" d="100"/>
          <a:sy n="117" d="100"/>
        </p:scale>
        <p:origin x="176" y="40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71825" y="47112"/>
            <a:ext cx="11248349" cy="6810888"/>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12</cp:revision>
  <dcterms:created xsi:type="dcterms:W3CDTF">2020-05-01T04:13:24Z</dcterms:created>
  <dcterms:modified xsi:type="dcterms:W3CDTF">2025-02-21T01:50:29Z</dcterms:modified>
</cp:coreProperties>
</file>