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showGuides="1">
      <p:cViewPr varScale="1">
        <p:scale>
          <a:sx n="127" d="100"/>
          <a:sy n="127" d="100"/>
        </p:scale>
        <p:origin x="57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1E784A-977C-4C91-862D-888D4C9A98F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877A63D-C040-4866-9BCE-9E6FFE4FAD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EF27ED7-CE0C-4133-AE59-C7C5F41C173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24DF0D0-9DC9-45E7-A6F0-82FFED7067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525642-B560-4203-846F-58620EB31333}"/>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82190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595454-1694-455B-8D61-D96E8DBB7EC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4F8463B-B855-4FEF-AAC0-B497E55E095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F9EE41-6153-4B95-90D6-163497B8370F}"/>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875CFA0-32B4-413E-A199-082D89C15C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9B2973D-2E6C-49C2-AC4B-97EAED990C31}"/>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1692933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5A884E6-4738-478F-A2AB-D058A406AED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73A4C75-D8A0-48D7-8144-CA7EED912BF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CDEC592-AE3C-4FE4-B923-69F7C75C8AE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9DB5D401-B728-4B98-B11B-25BE2E1F7CA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AF869F7-4447-4A47-A484-0AAE36437506}"/>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570230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707D1F-7459-4DCD-B3BF-3D55060E1F9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1C2AA70-FCD1-46D3-9B5C-3AF6F1C4807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B1713-1D09-46DB-8A51-B658031880F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3A70A24A-C91E-43E4-961D-C50D317A48C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8A09BBD-B65A-4EFF-9160-22D8B6BC7670}"/>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348372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EEFA3C-61C6-4C01-AE80-7CACAAE5C17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DEEBD06-128F-41FE-90F4-4F5B70E6D6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907B23C-0216-4E02-8D57-36EB867473E3}"/>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3D0DCF2-D42E-4222-A794-018223D192B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BA62CED-03DE-453F-A6DA-17793E60E071}"/>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35360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AAE892-FBA1-4E1C-9CFA-C3E645BC625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EB8E47-A21A-4C67-951F-AA261250682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08F0624-5933-45DD-811A-6172213C444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D8E3D24-1B0D-45FB-B076-727A44CB3576}"/>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6DC2561A-33BC-455E-925D-B321C30ACD1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847C572-36E9-466D-922C-BEAC3D05AAAC}"/>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382756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7C4461-B84F-4EE4-A457-C5BCC9AC637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F75448-2AC7-477F-8C31-6CB3EC245E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BD48BE9-8EC4-4B0E-B9F5-0AA9BE15DA1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987EF05-57AC-43C3-90E5-ECEE5E50A0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B6B0670-9DB0-4F3C-9D33-AE2E82F6FE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FBB1813-4788-4F58-81C8-4E366EC870E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2D0327C1-F558-4105-B2FE-C881AD77862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26D4EDBE-D9C2-474A-AD52-15E64C7B9BE3}"/>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1619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F6E2FB-32C8-416B-9743-B9C64236242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67BF90A-20F0-4630-B019-FE4FE64A0EB4}"/>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FF8EB9AA-2F3C-4AE7-A942-47E0ED04A97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B87988A-275B-4C42-8421-3F9FEB0A085B}"/>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14725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09D1225-99FC-4D40-9350-A09543F6EB1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D8D3B6D4-A734-4A58-A085-6563EBDA3F9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A932B08-5628-4678-9508-656338057047}"/>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155453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36E826-D083-474C-B9B3-BDA7E309492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485871-D96B-4CC0-A991-E299E05816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21AD226-E93F-4D2D-B1C6-87F286B0A1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D2C8BEC-DC1A-4E53-88D1-0501E75D761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D4A974C3-B9C6-49C8-A2D8-6539AFD2A49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0A1FB17-C824-418B-93DF-A63CBB312710}"/>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266020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29F665-3989-4324-BE1F-8A397EA0B96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BB0F18E-6D6A-4975-A2A3-6EF58904D7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D977FBD-9220-407C-A523-E4DC4E6C1A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A3FBE6A-93A0-441C-B545-FA93D1A9C393}"/>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0540EED-4DD4-4341-A1F6-A8DA160C3FA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5836457-D8E9-46FD-A605-9C7978C74578}"/>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430052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882CC6D-D158-435C-9F46-202BF88C8F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E4B6FB4-3C4A-410A-9694-241052C19C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8CF8BA1-B827-40EE-839A-9447A1BCDC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54D18CA0-23E3-4ED2-9089-6E2793F72D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D4255D7D-F93B-4E9E-8EED-D320A2F9D3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193730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6CD88FF7-D5F8-7947-A44A-98A7EEC9671F}"/>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675A98D-26AD-96EB-0756-125C7A19BB50}"/>
              </a:ext>
            </a:extLst>
          </p:cNvPr>
          <p:cNvSpPr txBox="1"/>
          <p:nvPr/>
        </p:nvSpPr>
        <p:spPr>
          <a:xfrm>
            <a:off x="261745"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9478F712-A081-7C5F-5CD0-993CE8E100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1" y="399951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43AF47B3-BD49-7678-4ED4-982D85C817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1" y="275321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BCB19B03-8B0F-A2BE-74D5-BBA50AD6BD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781" y="1292091"/>
            <a:ext cx="1558561" cy="583602"/>
          </a:xfrm>
          <a:prstGeom prst="rect">
            <a:avLst/>
          </a:prstGeom>
        </p:spPr>
      </p:pic>
      <p:sp>
        <p:nvSpPr>
          <p:cNvPr id="12" name="正方形/長方形 11">
            <a:extLst>
              <a:ext uri="{FF2B5EF4-FFF2-40B4-BE49-F238E27FC236}">
                <a16:creationId xmlns:a16="http://schemas.microsoft.com/office/drawing/2014/main" id="{6A2A2A84-2FF7-2D49-7B4E-6A4037DCC0B7}"/>
              </a:ext>
            </a:extLst>
          </p:cNvPr>
          <p:cNvSpPr/>
          <p:nvPr/>
        </p:nvSpPr>
        <p:spPr>
          <a:xfrm>
            <a:off x="358118"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BF17C8CD-207E-D684-6626-9E1C9CC4E71C}"/>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01B26BBB-7882-560C-0307-FD4BB7E43CBF}"/>
              </a:ext>
            </a:extLst>
          </p:cNvPr>
          <p:cNvSpPr/>
          <p:nvPr/>
        </p:nvSpPr>
        <p:spPr>
          <a:xfrm>
            <a:off x="192896" y="541163"/>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3" name="テキスト ボックス 2">
            <a:extLst>
              <a:ext uri="{FF2B5EF4-FFF2-40B4-BE49-F238E27FC236}">
                <a16:creationId xmlns:a16="http://schemas.microsoft.com/office/drawing/2014/main" id="{76E7726E-BA40-3996-C3B8-7D343FC21A93}"/>
              </a:ext>
            </a:extLst>
          </p:cNvPr>
          <p:cNvSpPr txBox="1"/>
          <p:nvPr/>
        </p:nvSpPr>
        <p:spPr>
          <a:xfrm>
            <a:off x="281844" y="1346702"/>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dirty="0"/>
              <a:t>印刷用データへの変換により、入稿フォーマット上の色と実際の印刷色に差異が生じます。</a:t>
            </a:r>
          </a:p>
          <a:p>
            <a:r>
              <a:rPr lang="ja-JP" altLang="en-US" sz="1600" dirty="0"/>
              <a:t>色味が大幅に変わってしまう場合があり、ご希望通りの色で仕上げることができないことを予めご了承ください。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グラフィカル ユーザー インターフェイス&#10;&#10;低い精度で自動的に生成された説明">
            <a:extLst>
              <a:ext uri="{FF2B5EF4-FFF2-40B4-BE49-F238E27FC236}">
                <a16:creationId xmlns:a16="http://schemas.microsoft.com/office/drawing/2014/main" id="{05BC251A-518F-1990-D906-4933910E93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99288"/>
            <a:ext cx="12187497" cy="6059424"/>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8</cp:revision>
  <dcterms:created xsi:type="dcterms:W3CDTF">2020-05-01T04:10:40Z</dcterms:created>
  <dcterms:modified xsi:type="dcterms:W3CDTF">2025-02-21T01:47:43Z</dcterms:modified>
</cp:coreProperties>
</file>