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showGuides="1">
      <p:cViewPr varScale="1">
        <p:scale>
          <a:sx n="127" d="100"/>
          <a:sy n="127" d="100"/>
        </p:scale>
        <p:origin x="57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13658C-A5F1-4CEF-9C95-60977951956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77B4FCA-A328-4ABC-B1D2-16F3C68C49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EEB05F8-9BFC-42FC-A310-C097F45FEF4A}"/>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414D44E0-64AB-4F4A-8D3A-0797C3A6624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B442955-BD2E-4E81-A6D5-A95F12E80A55}"/>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120044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C806E0-EE79-47D5-96CD-6B43C412C82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140F0DE-316F-4506-9723-ED0EB80AA50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49FC6D-321A-486F-87A6-8DB983256A1D}"/>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90D16D87-1739-4153-A184-6D0694E0C14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D8706CE-F2CB-4478-AFFE-3C62AB77409D}"/>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2839457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9852B11-8033-4411-B4AC-AD4FA9929D5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70B1055-6E19-4011-BBC4-F3BDA8CE621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115E082-DBDA-4A42-9D31-922A80C0AD42}"/>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567CA0C-6F3C-4693-802C-39E93B5E449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CA08AAC-7074-4AD0-9793-A99F091612DF}"/>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2046250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A43CC3-550D-4999-8A49-0BA673370E2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B8B78D2-1486-4CBA-A62B-0B817974C24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A5DE9F5-2328-4031-A363-E0E9C43FCF27}"/>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D6E4AE4-BE6E-47A4-993E-53CC5A33E74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800D416-B5B1-4698-B152-420FA8F672A1}"/>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2320771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53C763-9BC9-4858-B604-91B632FD94DF}"/>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629728-87A1-4A6A-9CEC-0E3EFDB082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56CAE97-B70C-4615-AAA3-EEAE51FBD208}"/>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C1BE8B1B-F037-40E5-8D7C-DE85187FFD1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7086C1C-E3DB-481D-887D-FBE2D8EA3BDC}"/>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3934945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02E533-A286-4663-A4F8-DFB0506457D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522F77F-B484-4E3E-9DD7-1D5989A1080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4A3BA78-A986-4AB6-B912-90C15D8A42B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39F9118-EE74-4469-A007-14716E28C2E6}"/>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CB83D68-DF44-43A7-B9DC-D64E8ABF250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9299630-0B2A-4D76-8FA9-E7F3BF2EEE46}"/>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3928827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2F168B-8AA5-445E-B71F-262E1307DA3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40CA6F9-57FD-4074-A6BA-15E54D4C92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0378297-8938-47F3-A52F-3EED361E8B2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897FFD9-D98E-4023-9F7B-3EC71F628F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4C40970-44F3-4F8C-85B1-418A1A70844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5A3B4C7-FB4E-4A42-B201-E6DFCF08E54C}"/>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26716855-27B0-4D04-BD66-E19B8BEC306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38334DA-90D3-457E-B964-7392319F7D70}"/>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338096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6717D1-95EE-4B52-95BD-AAB17ACAC6E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04182E5-03A7-4F64-AE30-2F2F6D357642}"/>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43BFAB84-087C-4F0F-A9DF-9A23182B286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06E8201-255F-4630-96BD-F3B89877CA9A}"/>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227537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9F9AD9A-341A-42FD-87DD-7AD39F790CB1}"/>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B69044F2-3FDB-4BE8-BB18-0F66D987322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69790D5-704F-4574-AFA0-D99303C0D379}"/>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2309895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32A41A-732F-4E32-807B-818A0252260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BFF78DC-0DD6-4A0E-B4CE-1971B5CA91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B29BF21-1CF6-4703-8344-43252F0C9A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2214119-2EF2-4E92-9B44-E1514101D63E}"/>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4FC094C1-8C34-4010-8103-BEF4B654433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824B942-F7EC-4CB9-8632-FF111D32EBAE}"/>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2170258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37728C-4463-45CB-B4C1-FFAC76BE941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4555576-8465-4769-BA9A-583F2E39C5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67F93A1-3BB7-42C8-BB2C-0F3DFE4A62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B3DAC5-84C8-4BAC-AD44-846A6560F879}"/>
              </a:ext>
            </a:extLst>
          </p:cNvPr>
          <p:cNvSpPr>
            <a:spLocks noGrp="1"/>
          </p:cNvSpPr>
          <p:nvPr>
            <p:ph type="dt" sz="half" idx="10"/>
          </p:nvPr>
        </p:nvSpPr>
        <p:spPr/>
        <p:txBody>
          <a:bodyPr/>
          <a:lstStyle/>
          <a:p>
            <a:fld id="{E7E3E7D4-28FD-498D-9D98-28D3974FE727}"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50784E42-EF3F-4DE7-A797-428484C6F5E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F74214E-96C0-43E4-8404-C1B59AB94805}"/>
              </a:ext>
            </a:extLst>
          </p:cNvPr>
          <p:cNvSpPr>
            <a:spLocks noGrp="1"/>
          </p:cNvSpPr>
          <p:nvPr>
            <p:ph type="sldNum" sz="quarter" idx="12"/>
          </p:nvPr>
        </p:nvSpPr>
        <p:spPr/>
        <p:txBody>
          <a:body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1054981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5F7CB1F-3146-49B2-BF7E-3C45D7248B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D987F7-360E-4A94-8021-6EA7B32955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70EF60C-0495-4F7E-AB1A-5636434628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E3E7D4-28FD-498D-9D98-28D3974FE727}"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7CA21E1-6AE7-4559-9F27-83E2269DEF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414B31D-B705-459B-ACF3-BD53A2B2DE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0572E-BB31-472E-876C-9176E1665B02}" type="slidenum">
              <a:rPr kumimoji="1" lang="ja-JP" altLang="en-US" smtClean="0"/>
              <a:t>‹#›</a:t>
            </a:fld>
            <a:endParaRPr kumimoji="1" lang="ja-JP" altLang="en-US"/>
          </a:p>
        </p:txBody>
      </p:sp>
    </p:spTree>
    <p:extLst>
      <p:ext uri="{BB962C8B-B14F-4D97-AF65-F5344CB8AC3E}">
        <p14:creationId xmlns:p14="http://schemas.microsoft.com/office/powerpoint/2010/main" val="18993144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CD7513A-4053-E6C9-7F8B-02AB23901D25}"/>
              </a:ext>
            </a:extLst>
          </p:cNvPr>
          <p:cNvSpPr/>
          <p:nvPr/>
        </p:nvSpPr>
        <p:spPr>
          <a:xfrm>
            <a:off x="189296"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1F9CBB2C-CAD8-CB57-392F-80A46CAEC023}"/>
              </a:ext>
            </a:extLst>
          </p:cNvPr>
          <p:cNvSpPr txBox="1"/>
          <p:nvPr/>
        </p:nvSpPr>
        <p:spPr>
          <a:xfrm>
            <a:off x="281841"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968B33D5-3366-17AE-85C8-0481F45960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877" y="399951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FB148450-8C8A-4DAA-5538-E1EECFB1C6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877" y="275321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50E6F2B0-4776-2E99-A674-26A2C76724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877" y="1292091"/>
            <a:ext cx="1558561" cy="583602"/>
          </a:xfrm>
          <a:prstGeom prst="rect">
            <a:avLst/>
          </a:prstGeom>
        </p:spPr>
      </p:pic>
      <p:sp>
        <p:nvSpPr>
          <p:cNvPr id="12" name="正方形/長方形 11">
            <a:extLst>
              <a:ext uri="{FF2B5EF4-FFF2-40B4-BE49-F238E27FC236}">
                <a16:creationId xmlns:a16="http://schemas.microsoft.com/office/drawing/2014/main" id="{326B8632-2BDA-BDF2-B81B-42F6E704A392}"/>
              </a:ext>
            </a:extLst>
          </p:cNvPr>
          <p:cNvSpPr/>
          <p:nvPr/>
        </p:nvSpPr>
        <p:spPr>
          <a:xfrm>
            <a:off x="378214"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CB0B19E9-AE5B-A9DD-9FC3-414E9C82DB1F}"/>
              </a:ext>
            </a:extLst>
          </p:cNvPr>
          <p:cNvSpPr txBox="1"/>
          <p:nvPr/>
        </p:nvSpPr>
        <p:spPr>
          <a:xfrm>
            <a:off x="287937"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6AA786E1-BFC2-3EF8-212D-048DE4247F4F}"/>
              </a:ext>
            </a:extLst>
          </p:cNvPr>
          <p:cNvSpPr/>
          <p:nvPr/>
        </p:nvSpPr>
        <p:spPr>
          <a:xfrm>
            <a:off x="212992" y="541163"/>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3" name="テキスト ボックス 2">
            <a:extLst>
              <a:ext uri="{FF2B5EF4-FFF2-40B4-BE49-F238E27FC236}">
                <a16:creationId xmlns:a16="http://schemas.microsoft.com/office/drawing/2014/main" id="{565DFF67-2056-1B5D-B420-33AB2017CB09}"/>
              </a:ext>
            </a:extLst>
          </p:cNvPr>
          <p:cNvSpPr txBox="1"/>
          <p:nvPr/>
        </p:nvSpPr>
        <p:spPr>
          <a:xfrm>
            <a:off x="301940" y="1346702"/>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dirty="0"/>
              <a:t>印刷用データへの変換により、入稿フォーマット上の色と実際の印刷色に差異が生じます。</a:t>
            </a:r>
          </a:p>
          <a:p>
            <a:r>
              <a:rPr lang="ja-JP" altLang="en-US" sz="1600" dirty="0"/>
              <a:t>色味が大幅に変わってしまう場合があり、ご希望通りの色で仕上げることができないことを予めご了承ください。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スクリーンショットの画面&#10;&#10;自動的に生成された説明">
            <a:extLst>
              <a:ext uri="{FF2B5EF4-FFF2-40B4-BE49-F238E27FC236}">
                <a16:creationId xmlns:a16="http://schemas.microsoft.com/office/drawing/2014/main" id="{3D444388-B721-43FF-BD87-8269DF1543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4147"/>
            <a:ext cx="12192000" cy="5529705"/>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5</cp:revision>
  <dcterms:created xsi:type="dcterms:W3CDTF">2020-05-01T04:15:14Z</dcterms:created>
  <dcterms:modified xsi:type="dcterms:W3CDTF">2025-02-21T01:45:48Z</dcterms:modified>
</cp:coreProperties>
</file>