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25" autoAdjust="0"/>
    <p:restoredTop sz="94660"/>
  </p:normalViewPr>
  <p:slideViewPr>
    <p:cSldViewPr snapToGrid="0" showGuides="1">
      <p:cViewPr varScale="1">
        <p:scale>
          <a:sx n="127" d="100"/>
          <a:sy n="127" d="100"/>
        </p:scale>
        <p:origin x="24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128" y="704537"/>
            <a:ext cx="12179477" cy="5441429"/>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10</cp:revision>
  <dcterms:created xsi:type="dcterms:W3CDTF">2020-05-01T04:13:24Z</dcterms:created>
  <dcterms:modified xsi:type="dcterms:W3CDTF">2025-02-21T01:49:19Z</dcterms:modified>
</cp:coreProperties>
</file>