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5" r:id="rId2"/>
    <p:sldId id="269" r:id="rId3"/>
    <p:sldId id="263" r:id="rId4"/>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7022" autoAdjust="0"/>
    <p:restoredTop sz="94660"/>
  </p:normalViewPr>
  <p:slideViewPr>
    <p:cSldViewPr snapToGrid="0" showGuides="1">
      <p:cViewPr varScale="1">
        <p:scale>
          <a:sx n="117" d="100"/>
          <a:sy n="117" d="100"/>
        </p:scale>
        <p:origin x="176" y="400"/>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8B0018D-6EE5-47FB-88E7-AB402D076AD9}"/>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F3D47392-ACD5-441C-82CE-5CF97123B47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8A107C44-50D8-493E-AF61-58405673B8CD}"/>
              </a:ext>
            </a:extLst>
          </p:cNvPr>
          <p:cNvSpPr>
            <a:spLocks noGrp="1"/>
          </p:cNvSpPr>
          <p:nvPr>
            <p:ph type="dt" sz="half" idx="10"/>
          </p:nvPr>
        </p:nvSpPr>
        <p:spPr/>
        <p:txBody>
          <a:bodyPr/>
          <a:lstStyle/>
          <a:p>
            <a:fld id="{17564B7A-29CF-4CFD-9DE5-6086F00EEBED}" type="datetimeFigureOut">
              <a:rPr kumimoji="1" lang="ja-JP" altLang="en-US" smtClean="0"/>
              <a:t>2025/2/21</a:t>
            </a:fld>
            <a:endParaRPr kumimoji="1" lang="ja-JP" altLang="en-US"/>
          </a:p>
        </p:txBody>
      </p:sp>
      <p:sp>
        <p:nvSpPr>
          <p:cNvPr id="5" name="フッター プレースホルダー 4">
            <a:extLst>
              <a:ext uri="{FF2B5EF4-FFF2-40B4-BE49-F238E27FC236}">
                <a16:creationId xmlns:a16="http://schemas.microsoft.com/office/drawing/2014/main" id="{A21D7B9C-5D21-47CB-A636-60815369D6B7}"/>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5E9BCEB2-CEF8-4DB1-893F-F33F7BF5F6D9}"/>
              </a:ext>
            </a:extLst>
          </p:cNvPr>
          <p:cNvSpPr>
            <a:spLocks noGrp="1"/>
          </p:cNvSpPr>
          <p:nvPr>
            <p:ph type="sldNum" sz="quarter" idx="12"/>
          </p:nvPr>
        </p:nvSpPr>
        <p:spPr/>
        <p:txBody>
          <a:bodyPr/>
          <a:lstStyle/>
          <a:p>
            <a:fld id="{8C96904E-98D1-40A8-B12D-DD0B0508CCA9}" type="slidenum">
              <a:rPr kumimoji="1" lang="ja-JP" altLang="en-US" smtClean="0"/>
              <a:t>‹#›</a:t>
            </a:fld>
            <a:endParaRPr kumimoji="1" lang="ja-JP" altLang="en-US"/>
          </a:p>
        </p:txBody>
      </p:sp>
    </p:spTree>
    <p:extLst>
      <p:ext uri="{BB962C8B-B14F-4D97-AF65-F5344CB8AC3E}">
        <p14:creationId xmlns:p14="http://schemas.microsoft.com/office/powerpoint/2010/main" val="36977860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59E9945-E02B-4F86-9BEB-7F000AFAA43E}"/>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A4EC6B6C-0309-4BB2-AB21-27B6BFAA4DB8}"/>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1ED5E54E-AADD-4722-9B3E-2A5C16DA79B4}"/>
              </a:ext>
            </a:extLst>
          </p:cNvPr>
          <p:cNvSpPr>
            <a:spLocks noGrp="1"/>
          </p:cNvSpPr>
          <p:nvPr>
            <p:ph type="dt" sz="half" idx="10"/>
          </p:nvPr>
        </p:nvSpPr>
        <p:spPr/>
        <p:txBody>
          <a:bodyPr/>
          <a:lstStyle/>
          <a:p>
            <a:fld id="{17564B7A-29CF-4CFD-9DE5-6086F00EEBED}" type="datetimeFigureOut">
              <a:rPr kumimoji="1" lang="ja-JP" altLang="en-US" smtClean="0"/>
              <a:t>2025/2/21</a:t>
            </a:fld>
            <a:endParaRPr kumimoji="1" lang="ja-JP" altLang="en-US"/>
          </a:p>
        </p:txBody>
      </p:sp>
      <p:sp>
        <p:nvSpPr>
          <p:cNvPr id="5" name="フッター プレースホルダー 4">
            <a:extLst>
              <a:ext uri="{FF2B5EF4-FFF2-40B4-BE49-F238E27FC236}">
                <a16:creationId xmlns:a16="http://schemas.microsoft.com/office/drawing/2014/main" id="{0A4F9AB0-5792-42C5-957A-45535A553824}"/>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E72B6622-5DBC-4331-BAEF-B820547E2689}"/>
              </a:ext>
            </a:extLst>
          </p:cNvPr>
          <p:cNvSpPr>
            <a:spLocks noGrp="1"/>
          </p:cNvSpPr>
          <p:nvPr>
            <p:ph type="sldNum" sz="quarter" idx="12"/>
          </p:nvPr>
        </p:nvSpPr>
        <p:spPr/>
        <p:txBody>
          <a:bodyPr/>
          <a:lstStyle/>
          <a:p>
            <a:fld id="{8C96904E-98D1-40A8-B12D-DD0B0508CCA9}" type="slidenum">
              <a:rPr kumimoji="1" lang="ja-JP" altLang="en-US" smtClean="0"/>
              <a:t>‹#›</a:t>
            </a:fld>
            <a:endParaRPr kumimoji="1" lang="ja-JP" altLang="en-US"/>
          </a:p>
        </p:txBody>
      </p:sp>
    </p:spTree>
    <p:extLst>
      <p:ext uri="{BB962C8B-B14F-4D97-AF65-F5344CB8AC3E}">
        <p14:creationId xmlns:p14="http://schemas.microsoft.com/office/powerpoint/2010/main" val="254810241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C184335F-D98F-44EA-841A-03D39FA4718B}"/>
              </a:ext>
            </a:extLst>
          </p:cNvPr>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BD0DFA11-BB41-479C-9669-8ECE3DBBA0D4}"/>
              </a:ext>
            </a:extLst>
          </p:cNvPr>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A9E3AD74-EB4B-4CE8-9B1F-652EA9532C68}"/>
              </a:ext>
            </a:extLst>
          </p:cNvPr>
          <p:cNvSpPr>
            <a:spLocks noGrp="1"/>
          </p:cNvSpPr>
          <p:nvPr>
            <p:ph type="dt" sz="half" idx="10"/>
          </p:nvPr>
        </p:nvSpPr>
        <p:spPr/>
        <p:txBody>
          <a:bodyPr/>
          <a:lstStyle/>
          <a:p>
            <a:fld id="{17564B7A-29CF-4CFD-9DE5-6086F00EEBED}" type="datetimeFigureOut">
              <a:rPr kumimoji="1" lang="ja-JP" altLang="en-US" smtClean="0"/>
              <a:t>2025/2/21</a:t>
            </a:fld>
            <a:endParaRPr kumimoji="1" lang="ja-JP" altLang="en-US"/>
          </a:p>
        </p:txBody>
      </p:sp>
      <p:sp>
        <p:nvSpPr>
          <p:cNvPr id="5" name="フッター プレースホルダー 4">
            <a:extLst>
              <a:ext uri="{FF2B5EF4-FFF2-40B4-BE49-F238E27FC236}">
                <a16:creationId xmlns:a16="http://schemas.microsoft.com/office/drawing/2014/main" id="{EC4B9133-9F9F-4DD1-A4A2-3CF5B6488406}"/>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522D974F-5858-483D-8532-73E50D1FB9EE}"/>
              </a:ext>
            </a:extLst>
          </p:cNvPr>
          <p:cNvSpPr>
            <a:spLocks noGrp="1"/>
          </p:cNvSpPr>
          <p:nvPr>
            <p:ph type="sldNum" sz="quarter" idx="12"/>
          </p:nvPr>
        </p:nvSpPr>
        <p:spPr/>
        <p:txBody>
          <a:bodyPr/>
          <a:lstStyle/>
          <a:p>
            <a:fld id="{8C96904E-98D1-40A8-B12D-DD0B0508CCA9}" type="slidenum">
              <a:rPr kumimoji="1" lang="ja-JP" altLang="en-US" smtClean="0"/>
              <a:t>‹#›</a:t>
            </a:fld>
            <a:endParaRPr kumimoji="1" lang="ja-JP" altLang="en-US"/>
          </a:p>
        </p:txBody>
      </p:sp>
    </p:spTree>
    <p:extLst>
      <p:ext uri="{BB962C8B-B14F-4D97-AF65-F5344CB8AC3E}">
        <p14:creationId xmlns:p14="http://schemas.microsoft.com/office/powerpoint/2010/main" val="12365243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859DBDD-FC38-4CE9-9CE9-23817BB7DCA8}"/>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A114F836-6FF3-43CA-A7E5-6D7F3DCCCD40}"/>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CF1023F5-AB50-4B71-9189-BC9B5310B910}"/>
              </a:ext>
            </a:extLst>
          </p:cNvPr>
          <p:cNvSpPr>
            <a:spLocks noGrp="1"/>
          </p:cNvSpPr>
          <p:nvPr>
            <p:ph type="dt" sz="half" idx="10"/>
          </p:nvPr>
        </p:nvSpPr>
        <p:spPr/>
        <p:txBody>
          <a:bodyPr/>
          <a:lstStyle/>
          <a:p>
            <a:fld id="{17564B7A-29CF-4CFD-9DE5-6086F00EEBED}" type="datetimeFigureOut">
              <a:rPr kumimoji="1" lang="ja-JP" altLang="en-US" smtClean="0"/>
              <a:t>2025/2/21</a:t>
            </a:fld>
            <a:endParaRPr kumimoji="1" lang="ja-JP" altLang="en-US"/>
          </a:p>
        </p:txBody>
      </p:sp>
      <p:sp>
        <p:nvSpPr>
          <p:cNvPr id="5" name="フッター プレースホルダー 4">
            <a:extLst>
              <a:ext uri="{FF2B5EF4-FFF2-40B4-BE49-F238E27FC236}">
                <a16:creationId xmlns:a16="http://schemas.microsoft.com/office/drawing/2014/main" id="{DD52B19D-079E-4FBB-BBD6-D3580FC6C842}"/>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0E5E7A3A-3A4C-49FA-A6E9-29B2784DFDF7}"/>
              </a:ext>
            </a:extLst>
          </p:cNvPr>
          <p:cNvSpPr>
            <a:spLocks noGrp="1"/>
          </p:cNvSpPr>
          <p:nvPr>
            <p:ph type="sldNum" sz="quarter" idx="12"/>
          </p:nvPr>
        </p:nvSpPr>
        <p:spPr/>
        <p:txBody>
          <a:bodyPr/>
          <a:lstStyle/>
          <a:p>
            <a:fld id="{8C96904E-98D1-40A8-B12D-DD0B0508CCA9}" type="slidenum">
              <a:rPr kumimoji="1" lang="ja-JP" altLang="en-US" smtClean="0"/>
              <a:t>‹#›</a:t>
            </a:fld>
            <a:endParaRPr kumimoji="1" lang="ja-JP" altLang="en-US"/>
          </a:p>
        </p:txBody>
      </p:sp>
    </p:spTree>
    <p:extLst>
      <p:ext uri="{BB962C8B-B14F-4D97-AF65-F5344CB8AC3E}">
        <p14:creationId xmlns:p14="http://schemas.microsoft.com/office/powerpoint/2010/main" val="39137774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90EA640-A61E-4B9D-B1D4-6ADCB5491D34}"/>
              </a:ext>
            </a:extLst>
          </p:cNvPr>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A1146F0F-6E10-4955-91FE-0AF29B10433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E520A9D3-DF5B-4527-86C7-678A4581CDED}"/>
              </a:ext>
            </a:extLst>
          </p:cNvPr>
          <p:cNvSpPr>
            <a:spLocks noGrp="1"/>
          </p:cNvSpPr>
          <p:nvPr>
            <p:ph type="dt" sz="half" idx="10"/>
          </p:nvPr>
        </p:nvSpPr>
        <p:spPr/>
        <p:txBody>
          <a:bodyPr/>
          <a:lstStyle/>
          <a:p>
            <a:fld id="{17564B7A-29CF-4CFD-9DE5-6086F00EEBED}" type="datetimeFigureOut">
              <a:rPr kumimoji="1" lang="ja-JP" altLang="en-US" smtClean="0"/>
              <a:t>2025/2/21</a:t>
            </a:fld>
            <a:endParaRPr kumimoji="1" lang="ja-JP" altLang="en-US"/>
          </a:p>
        </p:txBody>
      </p:sp>
      <p:sp>
        <p:nvSpPr>
          <p:cNvPr id="5" name="フッター プレースホルダー 4">
            <a:extLst>
              <a:ext uri="{FF2B5EF4-FFF2-40B4-BE49-F238E27FC236}">
                <a16:creationId xmlns:a16="http://schemas.microsoft.com/office/drawing/2014/main" id="{8BAF352A-4681-45AF-96D9-55C8DD9F964A}"/>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7B3BB8C1-F436-4898-8405-8C675F57B7B9}"/>
              </a:ext>
            </a:extLst>
          </p:cNvPr>
          <p:cNvSpPr>
            <a:spLocks noGrp="1"/>
          </p:cNvSpPr>
          <p:nvPr>
            <p:ph type="sldNum" sz="quarter" idx="12"/>
          </p:nvPr>
        </p:nvSpPr>
        <p:spPr/>
        <p:txBody>
          <a:bodyPr/>
          <a:lstStyle/>
          <a:p>
            <a:fld id="{8C96904E-98D1-40A8-B12D-DD0B0508CCA9}" type="slidenum">
              <a:rPr kumimoji="1" lang="ja-JP" altLang="en-US" smtClean="0"/>
              <a:t>‹#›</a:t>
            </a:fld>
            <a:endParaRPr kumimoji="1" lang="ja-JP" altLang="en-US"/>
          </a:p>
        </p:txBody>
      </p:sp>
    </p:spTree>
    <p:extLst>
      <p:ext uri="{BB962C8B-B14F-4D97-AF65-F5344CB8AC3E}">
        <p14:creationId xmlns:p14="http://schemas.microsoft.com/office/powerpoint/2010/main" val="6412628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2FA74B4-6651-4334-818E-D794494E256B}"/>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BA8FEEC1-4266-47C3-92A2-6880D496798F}"/>
              </a:ext>
            </a:extLst>
          </p:cNvPr>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8D6B4E24-3FE4-407B-98F4-E93D9452EB64}"/>
              </a:ext>
            </a:extLst>
          </p:cNvPr>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11A0703F-F0C7-447A-8FC6-DC3B4B95E5FD}"/>
              </a:ext>
            </a:extLst>
          </p:cNvPr>
          <p:cNvSpPr>
            <a:spLocks noGrp="1"/>
          </p:cNvSpPr>
          <p:nvPr>
            <p:ph type="dt" sz="half" idx="10"/>
          </p:nvPr>
        </p:nvSpPr>
        <p:spPr/>
        <p:txBody>
          <a:bodyPr/>
          <a:lstStyle/>
          <a:p>
            <a:fld id="{17564B7A-29CF-4CFD-9DE5-6086F00EEBED}" type="datetimeFigureOut">
              <a:rPr kumimoji="1" lang="ja-JP" altLang="en-US" smtClean="0"/>
              <a:t>2025/2/21</a:t>
            </a:fld>
            <a:endParaRPr kumimoji="1" lang="ja-JP" altLang="en-US"/>
          </a:p>
        </p:txBody>
      </p:sp>
      <p:sp>
        <p:nvSpPr>
          <p:cNvPr id="6" name="フッター プレースホルダー 5">
            <a:extLst>
              <a:ext uri="{FF2B5EF4-FFF2-40B4-BE49-F238E27FC236}">
                <a16:creationId xmlns:a16="http://schemas.microsoft.com/office/drawing/2014/main" id="{27E44B4D-74C6-435C-8D91-E1AF2D8F65FA}"/>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792A3680-CF25-4DAF-A3E1-36DFDCA067EB}"/>
              </a:ext>
            </a:extLst>
          </p:cNvPr>
          <p:cNvSpPr>
            <a:spLocks noGrp="1"/>
          </p:cNvSpPr>
          <p:nvPr>
            <p:ph type="sldNum" sz="quarter" idx="12"/>
          </p:nvPr>
        </p:nvSpPr>
        <p:spPr/>
        <p:txBody>
          <a:bodyPr/>
          <a:lstStyle/>
          <a:p>
            <a:fld id="{8C96904E-98D1-40A8-B12D-DD0B0508CCA9}" type="slidenum">
              <a:rPr kumimoji="1" lang="ja-JP" altLang="en-US" smtClean="0"/>
              <a:t>‹#›</a:t>
            </a:fld>
            <a:endParaRPr kumimoji="1" lang="ja-JP" altLang="en-US"/>
          </a:p>
        </p:txBody>
      </p:sp>
    </p:spTree>
    <p:extLst>
      <p:ext uri="{BB962C8B-B14F-4D97-AF65-F5344CB8AC3E}">
        <p14:creationId xmlns:p14="http://schemas.microsoft.com/office/powerpoint/2010/main" val="15801951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993843C-5ECA-4F43-AC83-F5F698870116}"/>
              </a:ext>
            </a:extLst>
          </p:cNvPr>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1A400AFA-E8A6-4807-A917-A0D2C4D8910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3B12CFA8-E450-469D-ACB6-FE3FA6232F16}"/>
              </a:ext>
            </a:extLst>
          </p:cNvPr>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702D18DA-CD6F-4E69-B0C0-7865A8B1B3F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9763C8DE-C2CB-46B0-85FB-E6BC2E5EAF5D}"/>
              </a:ext>
            </a:extLst>
          </p:cNvPr>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15062DA2-2D90-428C-9FCA-240FDD52AB94}"/>
              </a:ext>
            </a:extLst>
          </p:cNvPr>
          <p:cNvSpPr>
            <a:spLocks noGrp="1"/>
          </p:cNvSpPr>
          <p:nvPr>
            <p:ph type="dt" sz="half" idx="10"/>
          </p:nvPr>
        </p:nvSpPr>
        <p:spPr/>
        <p:txBody>
          <a:bodyPr/>
          <a:lstStyle/>
          <a:p>
            <a:fld id="{17564B7A-29CF-4CFD-9DE5-6086F00EEBED}" type="datetimeFigureOut">
              <a:rPr kumimoji="1" lang="ja-JP" altLang="en-US" smtClean="0"/>
              <a:t>2025/2/21</a:t>
            </a:fld>
            <a:endParaRPr kumimoji="1" lang="ja-JP" altLang="en-US"/>
          </a:p>
        </p:txBody>
      </p:sp>
      <p:sp>
        <p:nvSpPr>
          <p:cNvPr id="8" name="フッター プレースホルダー 7">
            <a:extLst>
              <a:ext uri="{FF2B5EF4-FFF2-40B4-BE49-F238E27FC236}">
                <a16:creationId xmlns:a16="http://schemas.microsoft.com/office/drawing/2014/main" id="{486E9EE9-2CE7-4598-9515-E8993C909B42}"/>
              </a:ext>
            </a:extLst>
          </p:cNvPr>
          <p:cNvSpPr>
            <a:spLocks noGrp="1"/>
          </p:cNvSpPr>
          <p:nvPr>
            <p:ph type="ftr" sz="quarter" idx="11"/>
          </p:nvPr>
        </p:nvSpPr>
        <p:spPr/>
        <p:txBody>
          <a:bodyPr/>
          <a:lstStyle/>
          <a:p>
            <a:endParaRPr kumimoji="1" lang="ja-JP" altLang="en-US"/>
          </a:p>
        </p:txBody>
      </p:sp>
      <p:sp>
        <p:nvSpPr>
          <p:cNvPr id="9" name="スライド番号プレースホルダー 8">
            <a:extLst>
              <a:ext uri="{FF2B5EF4-FFF2-40B4-BE49-F238E27FC236}">
                <a16:creationId xmlns:a16="http://schemas.microsoft.com/office/drawing/2014/main" id="{C1C09E56-158A-43CE-99D6-0F4DB3332272}"/>
              </a:ext>
            </a:extLst>
          </p:cNvPr>
          <p:cNvSpPr>
            <a:spLocks noGrp="1"/>
          </p:cNvSpPr>
          <p:nvPr>
            <p:ph type="sldNum" sz="quarter" idx="12"/>
          </p:nvPr>
        </p:nvSpPr>
        <p:spPr/>
        <p:txBody>
          <a:bodyPr/>
          <a:lstStyle/>
          <a:p>
            <a:fld id="{8C96904E-98D1-40A8-B12D-DD0B0508CCA9}" type="slidenum">
              <a:rPr kumimoji="1" lang="ja-JP" altLang="en-US" smtClean="0"/>
              <a:t>‹#›</a:t>
            </a:fld>
            <a:endParaRPr kumimoji="1" lang="ja-JP" altLang="en-US"/>
          </a:p>
        </p:txBody>
      </p:sp>
    </p:spTree>
    <p:extLst>
      <p:ext uri="{BB962C8B-B14F-4D97-AF65-F5344CB8AC3E}">
        <p14:creationId xmlns:p14="http://schemas.microsoft.com/office/powerpoint/2010/main" val="41688664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0B67789-A798-42FC-B5BD-3AFB3BC0B699}"/>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8015F0E7-A04E-41DB-8225-D226F413BFF2}"/>
              </a:ext>
            </a:extLst>
          </p:cNvPr>
          <p:cNvSpPr>
            <a:spLocks noGrp="1"/>
          </p:cNvSpPr>
          <p:nvPr>
            <p:ph type="dt" sz="half" idx="10"/>
          </p:nvPr>
        </p:nvSpPr>
        <p:spPr/>
        <p:txBody>
          <a:bodyPr/>
          <a:lstStyle/>
          <a:p>
            <a:fld id="{17564B7A-29CF-4CFD-9DE5-6086F00EEBED}" type="datetimeFigureOut">
              <a:rPr kumimoji="1" lang="ja-JP" altLang="en-US" smtClean="0"/>
              <a:t>2025/2/21</a:t>
            </a:fld>
            <a:endParaRPr kumimoji="1" lang="ja-JP" altLang="en-US"/>
          </a:p>
        </p:txBody>
      </p:sp>
      <p:sp>
        <p:nvSpPr>
          <p:cNvPr id="4" name="フッター プレースホルダー 3">
            <a:extLst>
              <a:ext uri="{FF2B5EF4-FFF2-40B4-BE49-F238E27FC236}">
                <a16:creationId xmlns:a16="http://schemas.microsoft.com/office/drawing/2014/main" id="{20052D92-3382-4BEE-85AB-E90D445C0F11}"/>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86852334-86F5-4921-85F3-3E6E925203E4}"/>
              </a:ext>
            </a:extLst>
          </p:cNvPr>
          <p:cNvSpPr>
            <a:spLocks noGrp="1"/>
          </p:cNvSpPr>
          <p:nvPr>
            <p:ph type="sldNum" sz="quarter" idx="12"/>
          </p:nvPr>
        </p:nvSpPr>
        <p:spPr/>
        <p:txBody>
          <a:bodyPr/>
          <a:lstStyle/>
          <a:p>
            <a:fld id="{8C96904E-98D1-40A8-B12D-DD0B0508CCA9}" type="slidenum">
              <a:rPr kumimoji="1" lang="ja-JP" altLang="en-US" smtClean="0"/>
              <a:t>‹#›</a:t>
            </a:fld>
            <a:endParaRPr kumimoji="1" lang="ja-JP" altLang="en-US"/>
          </a:p>
        </p:txBody>
      </p:sp>
    </p:spTree>
    <p:extLst>
      <p:ext uri="{BB962C8B-B14F-4D97-AF65-F5344CB8AC3E}">
        <p14:creationId xmlns:p14="http://schemas.microsoft.com/office/powerpoint/2010/main" val="10056414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72EB88A3-F6FE-480A-B50B-980C25798AAB}"/>
              </a:ext>
            </a:extLst>
          </p:cNvPr>
          <p:cNvSpPr>
            <a:spLocks noGrp="1"/>
          </p:cNvSpPr>
          <p:nvPr>
            <p:ph type="dt" sz="half" idx="10"/>
          </p:nvPr>
        </p:nvSpPr>
        <p:spPr/>
        <p:txBody>
          <a:bodyPr/>
          <a:lstStyle/>
          <a:p>
            <a:fld id="{17564B7A-29CF-4CFD-9DE5-6086F00EEBED}" type="datetimeFigureOut">
              <a:rPr kumimoji="1" lang="ja-JP" altLang="en-US" smtClean="0"/>
              <a:t>2025/2/21</a:t>
            </a:fld>
            <a:endParaRPr kumimoji="1" lang="ja-JP" altLang="en-US"/>
          </a:p>
        </p:txBody>
      </p:sp>
      <p:sp>
        <p:nvSpPr>
          <p:cNvPr id="3" name="フッター プレースホルダー 2">
            <a:extLst>
              <a:ext uri="{FF2B5EF4-FFF2-40B4-BE49-F238E27FC236}">
                <a16:creationId xmlns:a16="http://schemas.microsoft.com/office/drawing/2014/main" id="{A1412397-8C59-4756-B564-A29572AA1798}"/>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FD857372-A32F-485A-A208-720C272CBCBA}"/>
              </a:ext>
            </a:extLst>
          </p:cNvPr>
          <p:cNvSpPr>
            <a:spLocks noGrp="1"/>
          </p:cNvSpPr>
          <p:nvPr>
            <p:ph type="sldNum" sz="quarter" idx="12"/>
          </p:nvPr>
        </p:nvSpPr>
        <p:spPr/>
        <p:txBody>
          <a:bodyPr/>
          <a:lstStyle/>
          <a:p>
            <a:fld id="{8C96904E-98D1-40A8-B12D-DD0B0508CCA9}" type="slidenum">
              <a:rPr kumimoji="1" lang="ja-JP" altLang="en-US" smtClean="0"/>
              <a:t>‹#›</a:t>
            </a:fld>
            <a:endParaRPr kumimoji="1" lang="ja-JP" altLang="en-US"/>
          </a:p>
        </p:txBody>
      </p:sp>
    </p:spTree>
    <p:extLst>
      <p:ext uri="{BB962C8B-B14F-4D97-AF65-F5344CB8AC3E}">
        <p14:creationId xmlns:p14="http://schemas.microsoft.com/office/powerpoint/2010/main" val="28729358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30C2C92-DC68-4446-A1BE-35AD2043E6D9}"/>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3638F9E4-6330-4EBA-B13E-1BAFA941684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AB979B3D-00CC-4FAF-9178-AB1CA6641D1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C5A0225F-7433-453F-B269-77B72F46724C}"/>
              </a:ext>
            </a:extLst>
          </p:cNvPr>
          <p:cNvSpPr>
            <a:spLocks noGrp="1"/>
          </p:cNvSpPr>
          <p:nvPr>
            <p:ph type="dt" sz="half" idx="10"/>
          </p:nvPr>
        </p:nvSpPr>
        <p:spPr/>
        <p:txBody>
          <a:bodyPr/>
          <a:lstStyle/>
          <a:p>
            <a:fld id="{17564B7A-29CF-4CFD-9DE5-6086F00EEBED}" type="datetimeFigureOut">
              <a:rPr kumimoji="1" lang="ja-JP" altLang="en-US" smtClean="0"/>
              <a:t>2025/2/21</a:t>
            </a:fld>
            <a:endParaRPr kumimoji="1" lang="ja-JP" altLang="en-US"/>
          </a:p>
        </p:txBody>
      </p:sp>
      <p:sp>
        <p:nvSpPr>
          <p:cNvPr id="6" name="フッター プレースホルダー 5">
            <a:extLst>
              <a:ext uri="{FF2B5EF4-FFF2-40B4-BE49-F238E27FC236}">
                <a16:creationId xmlns:a16="http://schemas.microsoft.com/office/drawing/2014/main" id="{975055BD-9B15-47E6-9224-2A9E0732B055}"/>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0F67C51D-D630-4E85-9D2F-CBACEDC058B5}"/>
              </a:ext>
            </a:extLst>
          </p:cNvPr>
          <p:cNvSpPr>
            <a:spLocks noGrp="1"/>
          </p:cNvSpPr>
          <p:nvPr>
            <p:ph type="sldNum" sz="quarter" idx="12"/>
          </p:nvPr>
        </p:nvSpPr>
        <p:spPr/>
        <p:txBody>
          <a:bodyPr/>
          <a:lstStyle/>
          <a:p>
            <a:fld id="{8C96904E-98D1-40A8-B12D-DD0B0508CCA9}" type="slidenum">
              <a:rPr kumimoji="1" lang="ja-JP" altLang="en-US" smtClean="0"/>
              <a:t>‹#›</a:t>
            </a:fld>
            <a:endParaRPr kumimoji="1" lang="ja-JP" altLang="en-US"/>
          </a:p>
        </p:txBody>
      </p:sp>
    </p:spTree>
    <p:extLst>
      <p:ext uri="{BB962C8B-B14F-4D97-AF65-F5344CB8AC3E}">
        <p14:creationId xmlns:p14="http://schemas.microsoft.com/office/powerpoint/2010/main" val="9018071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78AC87E-1600-43BC-B2C6-8B58ECBEEA38}"/>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83FF389C-7EDD-4A10-ACFE-51B8272111F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a:extLst>
              <a:ext uri="{FF2B5EF4-FFF2-40B4-BE49-F238E27FC236}">
                <a16:creationId xmlns:a16="http://schemas.microsoft.com/office/drawing/2014/main" id="{0D1F483F-A190-4209-9D51-D2EACDC4E5F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313FF881-3152-4F05-9D70-1CF4AE8B42F5}"/>
              </a:ext>
            </a:extLst>
          </p:cNvPr>
          <p:cNvSpPr>
            <a:spLocks noGrp="1"/>
          </p:cNvSpPr>
          <p:nvPr>
            <p:ph type="dt" sz="half" idx="10"/>
          </p:nvPr>
        </p:nvSpPr>
        <p:spPr/>
        <p:txBody>
          <a:bodyPr/>
          <a:lstStyle/>
          <a:p>
            <a:fld id="{17564B7A-29CF-4CFD-9DE5-6086F00EEBED}" type="datetimeFigureOut">
              <a:rPr kumimoji="1" lang="ja-JP" altLang="en-US" smtClean="0"/>
              <a:t>2025/2/21</a:t>
            </a:fld>
            <a:endParaRPr kumimoji="1" lang="ja-JP" altLang="en-US"/>
          </a:p>
        </p:txBody>
      </p:sp>
      <p:sp>
        <p:nvSpPr>
          <p:cNvPr id="6" name="フッター プレースホルダー 5">
            <a:extLst>
              <a:ext uri="{FF2B5EF4-FFF2-40B4-BE49-F238E27FC236}">
                <a16:creationId xmlns:a16="http://schemas.microsoft.com/office/drawing/2014/main" id="{B3C6E2BF-77BD-4CDC-B04F-35AC0ED8DAAA}"/>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2174DCC4-A97A-4C20-9C9B-BAACCAFAFBC2}"/>
              </a:ext>
            </a:extLst>
          </p:cNvPr>
          <p:cNvSpPr>
            <a:spLocks noGrp="1"/>
          </p:cNvSpPr>
          <p:nvPr>
            <p:ph type="sldNum" sz="quarter" idx="12"/>
          </p:nvPr>
        </p:nvSpPr>
        <p:spPr/>
        <p:txBody>
          <a:bodyPr/>
          <a:lstStyle/>
          <a:p>
            <a:fld id="{8C96904E-98D1-40A8-B12D-DD0B0508CCA9}" type="slidenum">
              <a:rPr kumimoji="1" lang="ja-JP" altLang="en-US" smtClean="0"/>
              <a:t>‹#›</a:t>
            </a:fld>
            <a:endParaRPr kumimoji="1" lang="ja-JP" altLang="en-US"/>
          </a:p>
        </p:txBody>
      </p:sp>
    </p:spTree>
    <p:extLst>
      <p:ext uri="{BB962C8B-B14F-4D97-AF65-F5344CB8AC3E}">
        <p14:creationId xmlns:p14="http://schemas.microsoft.com/office/powerpoint/2010/main" val="30658768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08D4BD5C-4A5D-4AA5-8127-5FF0D7A88A5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CB90E630-0D29-4F89-8014-0120DF4E2B4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23B8FA26-01E4-4806-B23A-67A8DDE48C4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7564B7A-29CF-4CFD-9DE5-6086F00EEBED}" type="datetimeFigureOut">
              <a:rPr kumimoji="1" lang="ja-JP" altLang="en-US" smtClean="0"/>
              <a:t>2025/2/21</a:t>
            </a:fld>
            <a:endParaRPr kumimoji="1" lang="ja-JP" altLang="en-US"/>
          </a:p>
        </p:txBody>
      </p:sp>
      <p:sp>
        <p:nvSpPr>
          <p:cNvPr id="5" name="フッター プレースホルダー 4">
            <a:extLst>
              <a:ext uri="{FF2B5EF4-FFF2-40B4-BE49-F238E27FC236}">
                <a16:creationId xmlns:a16="http://schemas.microsoft.com/office/drawing/2014/main" id="{815BAA0E-5D85-45F3-B9AD-9DF138DEC96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a:extLst>
              <a:ext uri="{FF2B5EF4-FFF2-40B4-BE49-F238E27FC236}">
                <a16:creationId xmlns:a16="http://schemas.microsoft.com/office/drawing/2014/main" id="{31EFB3EF-AA80-4111-8991-28058FF162C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C96904E-98D1-40A8-B12D-DD0B0508CCA9}" type="slidenum">
              <a:rPr kumimoji="1" lang="ja-JP" altLang="en-US" smtClean="0"/>
              <a:t>‹#›</a:t>
            </a:fld>
            <a:endParaRPr kumimoji="1" lang="ja-JP" altLang="en-US"/>
          </a:p>
        </p:txBody>
      </p:sp>
    </p:spTree>
    <p:extLst>
      <p:ext uri="{BB962C8B-B14F-4D97-AF65-F5344CB8AC3E}">
        <p14:creationId xmlns:p14="http://schemas.microsoft.com/office/powerpoint/2010/main" val="91321791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a:extLst>
              <a:ext uri="{FF2B5EF4-FFF2-40B4-BE49-F238E27FC236}">
                <a16:creationId xmlns:a16="http://schemas.microsoft.com/office/drawing/2014/main" id="{24B3F054-B6A8-56BE-DE0E-97BB7EF4B3BB}"/>
              </a:ext>
            </a:extLst>
          </p:cNvPr>
          <p:cNvSpPr/>
          <p:nvPr/>
        </p:nvSpPr>
        <p:spPr>
          <a:xfrm>
            <a:off x="169200" y="199520"/>
            <a:ext cx="10956846" cy="523220"/>
          </a:xfrm>
          <a:prstGeom prst="rect">
            <a:avLst/>
          </a:prstGeom>
          <a:noFill/>
        </p:spPr>
        <p:txBody>
          <a:bodyPr wrap="none" lIns="91440" tIns="45720" rIns="91440" bIns="45720">
            <a:spAutoFit/>
          </a:bodyPr>
          <a:lstStyle/>
          <a:p>
            <a:pPr algn="ctr"/>
            <a:r>
              <a:rPr lang="ja-JP" altLang="en-US" sz="2800" b="1" cap="none" spc="0" dirty="0">
                <a:ln w="0">
                  <a:noFill/>
                </a:ln>
                <a:solidFill>
                  <a:schemeClr val="tx1"/>
                </a:solidFill>
              </a:rPr>
              <a:t>■入稿フォーマットについてのご注意事項（フルカラープリント）</a:t>
            </a:r>
            <a:endParaRPr lang="en-US" altLang="ja-JP" sz="2800" b="1" cap="none" spc="0" dirty="0">
              <a:ln w="0">
                <a:noFill/>
              </a:ln>
              <a:solidFill>
                <a:schemeClr val="tx1"/>
              </a:solidFill>
            </a:endParaRPr>
          </a:p>
        </p:txBody>
      </p:sp>
      <p:sp>
        <p:nvSpPr>
          <p:cNvPr id="4" name="テキスト ボックス 3">
            <a:extLst>
              <a:ext uri="{FF2B5EF4-FFF2-40B4-BE49-F238E27FC236}">
                <a16:creationId xmlns:a16="http://schemas.microsoft.com/office/drawing/2014/main" id="{E096373F-57BF-DDCF-D48C-7DBE77456BC4}"/>
              </a:ext>
            </a:extLst>
          </p:cNvPr>
          <p:cNvSpPr txBox="1"/>
          <p:nvPr/>
        </p:nvSpPr>
        <p:spPr>
          <a:xfrm>
            <a:off x="440370" y="1154178"/>
            <a:ext cx="11483789" cy="5586145"/>
          </a:xfrm>
          <a:prstGeom prst="rect">
            <a:avLst/>
          </a:prstGeom>
          <a:noFill/>
        </p:spPr>
        <p:txBody>
          <a:bodyPr wrap="square" rtlCol="0">
            <a:spAutoFit/>
          </a:bodyPr>
          <a:lstStyle/>
          <a:p>
            <a:endParaRPr lang="en-US" altLang="ja-JP" sz="1700" dirty="0"/>
          </a:p>
          <a:p>
            <a:r>
              <a:rPr lang="ja-JP" altLang="en-US" sz="1700"/>
              <a:t>　　　　　　　　</a:t>
            </a:r>
            <a:r>
              <a:rPr lang="en-US" altLang="ja-JP" sz="1700" dirty="0"/>
              <a:t>…</a:t>
            </a:r>
            <a:r>
              <a:rPr lang="ja-JP" altLang="en-US" sz="1700" dirty="0"/>
              <a:t>　</a:t>
            </a:r>
            <a:r>
              <a:rPr lang="ja-JP" altLang="en-US" sz="1700" b="1" dirty="0"/>
              <a:t>タオル完成時の仕上がり線</a:t>
            </a:r>
            <a:endParaRPr lang="en-US" altLang="ja-JP" sz="1700" b="1" dirty="0"/>
          </a:p>
          <a:p>
            <a:endParaRPr lang="en-US" altLang="ja-JP" sz="1700" dirty="0"/>
          </a:p>
          <a:p>
            <a:r>
              <a:rPr lang="ja-JP" altLang="en-US" sz="1500" dirty="0"/>
              <a:t>出来上がりのタオルの線です。</a:t>
            </a:r>
            <a:endParaRPr lang="en-US" altLang="ja-JP" sz="1500" dirty="0"/>
          </a:p>
          <a:p>
            <a:r>
              <a:rPr lang="ja-JP" altLang="en-US" sz="1500" dirty="0"/>
              <a:t>加工の工程上、多少のズレが発生いたしますので目安としてお考えください。</a:t>
            </a:r>
            <a:endParaRPr lang="en-US" altLang="ja-JP" sz="1500" dirty="0"/>
          </a:p>
          <a:p>
            <a:r>
              <a:rPr lang="ja-JP" altLang="en-US" sz="1500" dirty="0"/>
              <a:t>生地いっぱいに背景色を印刷したい場合、こちらの線いっぱいまで色を配置して</a:t>
            </a:r>
            <a:r>
              <a:rPr lang="ja-JP" altLang="en-US" sz="1500"/>
              <a:t>ください。</a:t>
            </a:r>
            <a:endParaRPr lang="en-US" altLang="ja-JP" sz="1500" dirty="0"/>
          </a:p>
          <a:p>
            <a:endParaRPr lang="en-US" altLang="ja-JP" sz="1700" dirty="0"/>
          </a:p>
          <a:p>
            <a:r>
              <a:rPr lang="ja-JP" altLang="en-US" sz="1700" dirty="0"/>
              <a:t>　　　　　　　　</a:t>
            </a:r>
            <a:r>
              <a:rPr lang="en-US" altLang="ja-JP" sz="1700" dirty="0"/>
              <a:t>…</a:t>
            </a:r>
            <a:r>
              <a:rPr lang="ja-JP" altLang="en-US" sz="1700"/>
              <a:t>　</a:t>
            </a:r>
            <a:r>
              <a:rPr lang="ja-JP" altLang="ja-JP" sz="1700" b="1" kern="0">
                <a:effectLst/>
                <a:ea typeface="AppleExternalUIFontJapanese-W4"/>
              </a:rPr>
              <a:t>安全領域線</a:t>
            </a:r>
            <a:r>
              <a:rPr lang="ja-JP" altLang="ja-JP" sz="1700">
                <a:effectLst/>
              </a:rPr>
              <a:t> </a:t>
            </a:r>
            <a:endParaRPr lang="en-US" altLang="ja-JP" sz="1700" b="1" dirty="0"/>
          </a:p>
          <a:p>
            <a:endParaRPr lang="en-US" altLang="ja-JP" sz="1700" dirty="0"/>
          </a:p>
          <a:p>
            <a:r>
              <a:rPr lang="ja-JP" altLang="en-US" sz="1500" dirty="0"/>
              <a:t>切れてほしくない文字やデザインはこちらの領域内に納めてください。</a:t>
            </a:r>
          </a:p>
          <a:p>
            <a:r>
              <a:rPr lang="ja-JP" altLang="en-US" sz="1500" dirty="0"/>
              <a:t>この枠外の文字などについては、縫製などにより切れてしまう可能性が</a:t>
            </a:r>
            <a:r>
              <a:rPr lang="ja-JP" altLang="en-US" sz="1500"/>
              <a:t>ございます。</a:t>
            </a:r>
            <a:endParaRPr lang="en-US" altLang="ja-JP" sz="1500" dirty="0"/>
          </a:p>
          <a:p>
            <a:endParaRPr lang="en-US" altLang="ja-JP" sz="1700" dirty="0"/>
          </a:p>
          <a:p>
            <a:r>
              <a:rPr lang="ja-JP" altLang="en-US" sz="1700" dirty="0"/>
              <a:t>　　　　　　　　</a:t>
            </a:r>
            <a:r>
              <a:rPr lang="en-US" altLang="ja-JP" sz="1700" dirty="0"/>
              <a:t>…</a:t>
            </a:r>
            <a:r>
              <a:rPr lang="ja-JP" altLang="en-US" sz="1700" dirty="0"/>
              <a:t>　</a:t>
            </a:r>
            <a:r>
              <a:rPr lang="ja-JP" altLang="en-US" sz="1700" b="1" dirty="0"/>
              <a:t>縫製・折り返し（ヘム）部分</a:t>
            </a:r>
            <a:endParaRPr lang="en-US" altLang="ja-JP" sz="1700" b="1" dirty="0"/>
          </a:p>
          <a:p>
            <a:endParaRPr lang="en-US" altLang="ja-JP" sz="1700" dirty="0"/>
          </a:p>
          <a:p>
            <a:r>
              <a:rPr lang="ja-JP" altLang="en-US" sz="1500" dirty="0"/>
              <a:t>縫製部分になります。</a:t>
            </a:r>
            <a:endParaRPr lang="en-US" altLang="ja-JP" sz="1500" dirty="0"/>
          </a:p>
          <a:p>
            <a:r>
              <a:rPr lang="ja-JP" altLang="en-US" sz="1500" dirty="0"/>
              <a:t>この部分にデザインを配置する場合、生地素材による滲みが発生しやすくなります。</a:t>
            </a:r>
          </a:p>
          <a:p>
            <a:r>
              <a:rPr lang="ja-JP" altLang="en-US" sz="1500" dirty="0"/>
              <a:t>滲みが目立つデザインは配置せず、</a:t>
            </a:r>
            <a:r>
              <a:rPr lang="en-US" altLang="ja-JP" sz="1500" dirty="0"/>
              <a:t>1</a:t>
            </a:r>
            <a:r>
              <a:rPr lang="ja-JP" altLang="en-US" sz="1500" dirty="0"/>
              <a:t>色ベタ塗り又は白無地をおすすめ</a:t>
            </a:r>
            <a:r>
              <a:rPr lang="ja-JP" altLang="en-US" sz="1500"/>
              <a:t>いたします。</a:t>
            </a:r>
          </a:p>
          <a:p>
            <a:endParaRPr kumimoji="1" lang="en-US" altLang="ja-JP" sz="1700" dirty="0"/>
          </a:p>
          <a:p>
            <a:r>
              <a:rPr lang="ja-JP" altLang="en-US" sz="1700"/>
              <a:t>　　　　　　　　</a:t>
            </a:r>
            <a:r>
              <a:rPr lang="en-US" altLang="ja-JP" sz="1700" dirty="0"/>
              <a:t>…</a:t>
            </a:r>
            <a:r>
              <a:rPr lang="ja-JP" altLang="en-US" sz="1700"/>
              <a:t>　</a:t>
            </a:r>
            <a:r>
              <a:rPr lang="ja-JP" altLang="ja-JP" sz="1700" b="1">
                <a:effectLst/>
                <a:ea typeface="Yu Gothic" panose="020B0400000000000000" pitchFamily="34" charset="-128"/>
                <a:cs typeface="Times New Roman" panose="02020603050405020304" pitchFamily="18" charset="0"/>
              </a:rPr>
              <a:t>塗り足し領域</a:t>
            </a:r>
            <a:r>
              <a:rPr lang="ja-JP" altLang="ja-JP" sz="1700">
                <a:effectLst/>
              </a:rPr>
              <a:t> </a:t>
            </a:r>
            <a:endParaRPr kumimoji="1" lang="en-US" altLang="ja-JP" sz="1700" dirty="0"/>
          </a:p>
          <a:p>
            <a:endParaRPr kumimoji="1" lang="en-US" altLang="ja-JP" sz="1700" dirty="0"/>
          </a:p>
          <a:p>
            <a:r>
              <a:rPr kumimoji="0" lang="ja-JP" altLang="ja-JP" sz="1500" b="0" i="0" u="none" strike="noStrike" cap="none" normalizeH="0" baseline="0">
                <a:ln>
                  <a:noFill/>
                </a:ln>
                <a:solidFill>
                  <a:schemeClr val="tx1"/>
                </a:solidFill>
                <a:effectLst/>
                <a:latin typeface="游明朝" panose="02020400000000000000" pitchFamily="18" charset="-128"/>
                <a:ea typeface="Yu Gothic" panose="020B0400000000000000" pitchFamily="34" charset="-128"/>
                <a:cs typeface="Times New Roman" panose="02020603050405020304" pitchFamily="18" charset="0"/>
              </a:rPr>
              <a:t>生地いっぱいに背景色を印刷したい場合、こちらの枠いっぱいまで色を配置してください。</a:t>
            </a:r>
            <a:endParaRPr kumimoji="0" lang="en-US" altLang="ja-JP" sz="1500" b="0" i="0" u="none" strike="noStrike" cap="none" normalizeH="0" baseline="0" dirty="0">
              <a:ln>
                <a:noFill/>
              </a:ln>
              <a:solidFill>
                <a:schemeClr val="tx1"/>
              </a:solidFill>
              <a:effectLst/>
              <a:latin typeface="游明朝" panose="02020400000000000000" pitchFamily="18" charset="-128"/>
              <a:ea typeface="Yu Gothic" panose="020B0400000000000000" pitchFamily="34" charset="-128"/>
              <a:cs typeface="Times New Roman" panose="02020603050405020304" pitchFamily="18" charset="0"/>
            </a:endParaRPr>
          </a:p>
          <a:p>
            <a:r>
              <a:rPr kumimoji="0" lang="ja-JP" altLang="ja-JP" sz="1500" b="0" i="0" u="none" strike="noStrike" cap="none" normalizeH="0" baseline="0">
                <a:ln>
                  <a:noFill/>
                </a:ln>
                <a:solidFill>
                  <a:schemeClr val="tx1"/>
                </a:solidFill>
                <a:effectLst/>
                <a:latin typeface="游明朝" panose="02020400000000000000" pitchFamily="18" charset="-128"/>
                <a:ea typeface="Yu Gothic" panose="020B0400000000000000" pitchFamily="34" charset="-128"/>
                <a:cs typeface="Times New Roman" panose="02020603050405020304" pitchFamily="18" charset="0"/>
              </a:rPr>
              <a:t>この線を越えた塗り足しは必要ございません。</a:t>
            </a:r>
            <a:endParaRPr kumimoji="0" lang="ja-JP" altLang="ja-JP" sz="1500" b="0" i="0" u="none" strike="noStrike" cap="none" normalizeH="0" baseline="0">
              <a:ln>
                <a:noFill/>
              </a:ln>
              <a:solidFill>
                <a:schemeClr val="tx1"/>
              </a:solidFill>
              <a:effectLst/>
              <a:latin typeface="Arial" panose="020B0604020202020204" pitchFamily="34" charset="0"/>
            </a:endParaRPr>
          </a:p>
        </p:txBody>
      </p:sp>
      <p:pic>
        <p:nvPicPr>
          <p:cNvPr id="8" name="図 7" descr="ピアノ が含まれている画像&#10;&#10;自動的に生成された説明">
            <a:extLst>
              <a:ext uri="{FF2B5EF4-FFF2-40B4-BE49-F238E27FC236}">
                <a16:creationId xmlns:a16="http://schemas.microsoft.com/office/drawing/2014/main" id="{C137175D-F119-DC24-291E-C8D1C413F97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67406" y="3984524"/>
            <a:ext cx="1558561" cy="583602"/>
          </a:xfrm>
          <a:prstGeom prst="rect">
            <a:avLst/>
          </a:prstGeom>
          <a:solidFill>
            <a:schemeClr val="bg1">
              <a:lumMod val="85000"/>
            </a:schemeClr>
          </a:solidFill>
        </p:spPr>
      </p:pic>
      <p:pic>
        <p:nvPicPr>
          <p:cNvPr id="10" name="図 9" descr="時計, メーター が含まれている画像&#10;&#10;自動的に生成された説明">
            <a:extLst>
              <a:ext uri="{FF2B5EF4-FFF2-40B4-BE49-F238E27FC236}">
                <a16:creationId xmlns:a16="http://schemas.microsoft.com/office/drawing/2014/main" id="{C8A04ABD-BDD5-7C9C-1F53-2BDD4744B20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7406" y="2738223"/>
            <a:ext cx="1558561" cy="583602"/>
          </a:xfrm>
          <a:prstGeom prst="rect">
            <a:avLst/>
          </a:prstGeom>
          <a:solidFill>
            <a:srgbClr val="FCE6EF"/>
          </a:solidFill>
        </p:spPr>
      </p:pic>
      <p:pic>
        <p:nvPicPr>
          <p:cNvPr id="11" name="図 10" descr="黒い背景と白い文字&#10;&#10;自動的に生成された説明">
            <a:extLst>
              <a:ext uri="{FF2B5EF4-FFF2-40B4-BE49-F238E27FC236}">
                <a16:creationId xmlns:a16="http://schemas.microsoft.com/office/drawing/2014/main" id="{3ABC9583-3DEB-5205-80CC-A54FE98E6AD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67406" y="1292091"/>
            <a:ext cx="1558561" cy="583602"/>
          </a:xfrm>
          <a:prstGeom prst="rect">
            <a:avLst/>
          </a:prstGeom>
        </p:spPr>
      </p:pic>
      <p:sp>
        <p:nvSpPr>
          <p:cNvPr id="12" name="正方形/長方形 11">
            <a:extLst>
              <a:ext uri="{FF2B5EF4-FFF2-40B4-BE49-F238E27FC236}">
                <a16:creationId xmlns:a16="http://schemas.microsoft.com/office/drawing/2014/main" id="{7AAFB8C2-4D6D-A9EC-7879-7146633B32F3}"/>
              </a:ext>
            </a:extLst>
          </p:cNvPr>
          <p:cNvSpPr/>
          <p:nvPr/>
        </p:nvSpPr>
        <p:spPr>
          <a:xfrm>
            <a:off x="536743" y="5431797"/>
            <a:ext cx="1619885" cy="606425"/>
          </a:xfrm>
          <a:prstGeom prst="rect">
            <a:avLst/>
          </a:prstGeom>
          <a:solidFill>
            <a:srgbClr val="E1F2FE"/>
          </a:solidFill>
          <a:ln>
            <a:noFill/>
          </a:ln>
        </p:spPr>
        <p:style>
          <a:lnRef idx="2">
            <a:schemeClr val="accent1">
              <a:shade val="15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a:p>
        </p:txBody>
      </p:sp>
      <p:sp>
        <p:nvSpPr>
          <p:cNvPr id="13" name="テキスト ボックス 12">
            <a:extLst>
              <a:ext uri="{FF2B5EF4-FFF2-40B4-BE49-F238E27FC236}">
                <a16:creationId xmlns:a16="http://schemas.microsoft.com/office/drawing/2014/main" id="{50C3872E-ED05-B96E-1C4B-B8194BAE4DE6}"/>
              </a:ext>
            </a:extLst>
          </p:cNvPr>
          <p:cNvSpPr txBox="1"/>
          <p:nvPr/>
        </p:nvSpPr>
        <p:spPr>
          <a:xfrm>
            <a:off x="267841" y="818898"/>
            <a:ext cx="11483789" cy="369332"/>
          </a:xfrm>
          <a:prstGeom prst="rect">
            <a:avLst/>
          </a:prstGeom>
          <a:noFill/>
        </p:spPr>
        <p:txBody>
          <a:bodyPr wrap="square" rtlCol="0">
            <a:spAutoFit/>
          </a:bodyPr>
          <a:lstStyle/>
          <a:p>
            <a:r>
              <a:rPr lang="ja-JP" altLang="en-US" b="1" dirty="0">
                <a:solidFill>
                  <a:srgbClr val="0070C0"/>
                </a:solidFill>
              </a:rPr>
              <a:t>●線</a:t>
            </a:r>
            <a:r>
              <a:rPr lang="ja-JP" altLang="en-US" b="1">
                <a:solidFill>
                  <a:srgbClr val="0070C0"/>
                </a:solidFill>
              </a:rPr>
              <a:t>につきまして</a:t>
            </a:r>
            <a:endParaRPr kumimoji="1" lang="en-US" altLang="ja-JP" dirty="0"/>
          </a:p>
        </p:txBody>
      </p:sp>
    </p:spTree>
    <p:extLst>
      <p:ext uri="{BB962C8B-B14F-4D97-AF65-F5344CB8AC3E}">
        <p14:creationId xmlns:p14="http://schemas.microsoft.com/office/powerpoint/2010/main" val="25691427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正方形/長方形 4">
            <a:extLst>
              <a:ext uri="{FF2B5EF4-FFF2-40B4-BE49-F238E27FC236}">
                <a16:creationId xmlns:a16="http://schemas.microsoft.com/office/drawing/2014/main" id="{C6DF71B3-0C87-41DD-9C0B-17ED05EA34D5}"/>
              </a:ext>
            </a:extLst>
          </p:cNvPr>
          <p:cNvSpPr/>
          <p:nvPr/>
        </p:nvSpPr>
        <p:spPr>
          <a:xfrm>
            <a:off x="172800" y="470827"/>
            <a:ext cx="10956846" cy="523220"/>
          </a:xfrm>
          <a:prstGeom prst="rect">
            <a:avLst/>
          </a:prstGeom>
          <a:noFill/>
        </p:spPr>
        <p:txBody>
          <a:bodyPr wrap="none" lIns="91440" tIns="45720" rIns="91440" bIns="45720">
            <a:spAutoFit/>
          </a:bodyPr>
          <a:lstStyle/>
          <a:p>
            <a:pPr algn="ctr"/>
            <a:r>
              <a:rPr lang="ja-JP" altLang="en-US" sz="2800" b="1" dirty="0">
                <a:ln w="0">
                  <a:noFill/>
                </a:ln>
              </a:rPr>
              <a:t>■入稿フォーマットについてのご注意事項（フルカラープリント）</a:t>
            </a:r>
            <a:endParaRPr lang="en-US" altLang="ja-JP" sz="2800" b="1" dirty="0">
              <a:ln w="0">
                <a:noFill/>
              </a:ln>
            </a:endParaRPr>
          </a:p>
        </p:txBody>
      </p:sp>
      <p:sp>
        <p:nvSpPr>
          <p:cNvPr id="7" name="テキスト ボックス 6">
            <a:extLst>
              <a:ext uri="{FF2B5EF4-FFF2-40B4-BE49-F238E27FC236}">
                <a16:creationId xmlns:a16="http://schemas.microsoft.com/office/drawing/2014/main" id="{6FFFEEE2-1C6B-4B23-9D91-7B1B91BE45AB}"/>
              </a:ext>
            </a:extLst>
          </p:cNvPr>
          <p:cNvSpPr txBox="1"/>
          <p:nvPr/>
        </p:nvSpPr>
        <p:spPr>
          <a:xfrm>
            <a:off x="261748" y="1396286"/>
            <a:ext cx="11483789" cy="5078313"/>
          </a:xfrm>
          <a:prstGeom prst="rect">
            <a:avLst/>
          </a:prstGeom>
          <a:noFill/>
        </p:spPr>
        <p:txBody>
          <a:bodyPr wrap="square" rtlCol="0">
            <a:spAutoFit/>
          </a:bodyPr>
          <a:lstStyle/>
          <a:p>
            <a:r>
              <a:rPr lang="ja-JP" altLang="en-US" b="1" dirty="0">
                <a:solidFill>
                  <a:srgbClr val="0070C0"/>
                </a:solidFill>
              </a:rPr>
              <a:t>●印刷色につきまして</a:t>
            </a:r>
            <a:endParaRPr lang="en-US" altLang="ja-JP" b="1" dirty="0">
              <a:solidFill>
                <a:srgbClr val="0070C0"/>
              </a:solidFill>
            </a:endParaRPr>
          </a:p>
          <a:p>
            <a:endParaRPr lang="en-US" altLang="ja-JP" sz="1600" b="1" dirty="0">
              <a:solidFill>
                <a:srgbClr val="0070C0"/>
              </a:solidFill>
            </a:endParaRPr>
          </a:p>
          <a:p>
            <a:r>
              <a:rPr lang="ja-JP" altLang="en-US" sz="1600"/>
              <a:t>印刷用</a:t>
            </a:r>
            <a:r>
              <a:rPr lang="ja-JP" altLang="en-US" sz="1600" dirty="0"/>
              <a:t>データへの変換により、入稿フォーマット上の色と実際の印刷色に差異が生じます。</a:t>
            </a:r>
          </a:p>
          <a:p>
            <a:r>
              <a:rPr lang="ja-JP" altLang="en-US" sz="1600"/>
              <a:t>色味</a:t>
            </a:r>
            <a:r>
              <a:rPr lang="ja-JP" altLang="en-US" sz="1600" dirty="0"/>
              <a:t>が大幅に変わってしまう場合があり、ご希望通りの色で仕上げることができないことを予めご了承ください。</a:t>
            </a:r>
            <a:endParaRPr lang="en-US" altLang="ja-JP" sz="1600" dirty="0"/>
          </a:p>
          <a:p>
            <a:endParaRPr lang="en-US" altLang="ja-JP" sz="1600" b="1" dirty="0">
              <a:solidFill>
                <a:srgbClr val="0070C0"/>
              </a:solidFill>
            </a:endParaRPr>
          </a:p>
          <a:p>
            <a:endParaRPr lang="en-US" altLang="ja-JP" sz="1600" b="1" dirty="0">
              <a:solidFill>
                <a:srgbClr val="0070C0"/>
              </a:solidFill>
            </a:endParaRPr>
          </a:p>
          <a:p>
            <a:r>
              <a:rPr lang="ja-JP" altLang="en-US" b="1" dirty="0">
                <a:solidFill>
                  <a:srgbClr val="0070C0"/>
                </a:solidFill>
              </a:rPr>
              <a:t>●その他ご注意事項につきまして</a:t>
            </a:r>
            <a:r>
              <a:rPr lang="ja-JP" altLang="en-US" dirty="0">
                <a:solidFill>
                  <a:srgbClr val="0070C0"/>
                </a:solidFill>
              </a:rPr>
              <a:t> </a:t>
            </a:r>
            <a:endParaRPr lang="en-US" altLang="ja-JP" dirty="0">
              <a:solidFill>
                <a:srgbClr val="0070C0"/>
              </a:solidFill>
            </a:endParaRPr>
          </a:p>
          <a:p>
            <a:endParaRPr kumimoji="1" lang="en-US" altLang="ja-JP" sz="1600" dirty="0"/>
          </a:p>
          <a:p>
            <a:r>
              <a:rPr lang="ja-JP" altLang="en-US" sz="1600"/>
              <a:t>・画像</a:t>
            </a:r>
            <a:r>
              <a:rPr lang="ja-JP" altLang="en-US" sz="1600" dirty="0"/>
              <a:t>の印刷、グラデーション表現、アミカケはご使用いただけません。</a:t>
            </a:r>
          </a:p>
          <a:p>
            <a:endParaRPr lang="en-US" altLang="ja-JP" sz="1600" dirty="0"/>
          </a:p>
          <a:p>
            <a:r>
              <a:rPr lang="ja-JP" altLang="en-US" sz="1600"/>
              <a:t>・ワードアート</a:t>
            </a:r>
            <a:r>
              <a:rPr lang="ja-JP" altLang="en-US" sz="1600" dirty="0"/>
              <a:t>などの変形した文字はデータ変換できない場合がございます。予めご了承ください。</a:t>
            </a:r>
            <a:endParaRPr lang="en-US" altLang="ja-JP" sz="1600" dirty="0"/>
          </a:p>
          <a:p>
            <a:endParaRPr lang="ja-JP" altLang="en-US" sz="1600" dirty="0"/>
          </a:p>
          <a:p>
            <a:r>
              <a:rPr lang="ja-JP" altLang="en-US" sz="1600"/>
              <a:t>・インク</a:t>
            </a:r>
            <a:r>
              <a:rPr lang="ja-JP" altLang="en-US" sz="1600" dirty="0"/>
              <a:t>による印刷滲み防止のため、線や文字の太さは</a:t>
            </a:r>
            <a:r>
              <a:rPr lang="en-US" altLang="ja-JP" sz="1600" dirty="0"/>
              <a:t>2mm</a:t>
            </a:r>
            <a:r>
              <a:rPr lang="ja-JP" altLang="en-US" sz="1600" dirty="0"/>
              <a:t>以上にしてください。</a:t>
            </a:r>
            <a:endParaRPr lang="en-US" altLang="ja-JP" sz="1600" dirty="0"/>
          </a:p>
          <a:p>
            <a:r>
              <a:rPr lang="ja-JP" altLang="en-US" sz="1600"/>
              <a:t>　細かすぎる</a:t>
            </a:r>
            <a:r>
              <a:rPr lang="ja-JP" altLang="en-US" sz="1600" dirty="0"/>
              <a:t>デザインは印刷に現れない場合がございます。ご注意くださいませ。</a:t>
            </a:r>
            <a:endParaRPr lang="en-US" altLang="ja-JP" sz="1600" dirty="0"/>
          </a:p>
          <a:p>
            <a:endParaRPr lang="ja-JP" altLang="en-US" sz="1600" dirty="0"/>
          </a:p>
          <a:p>
            <a:r>
              <a:rPr lang="ja-JP" altLang="en-US" sz="1600"/>
              <a:t>・フォント</a:t>
            </a:r>
            <a:r>
              <a:rPr lang="ja-JP" altLang="en-US" sz="1600" dirty="0"/>
              <a:t>はオフィス系専用フォントとなりますため、全く同じフォントでの印刷ができかねます。</a:t>
            </a:r>
          </a:p>
          <a:p>
            <a:r>
              <a:rPr lang="ja-JP" altLang="en-US" sz="1600"/>
              <a:t>　類似</a:t>
            </a:r>
            <a:r>
              <a:rPr lang="ja-JP" altLang="en-US" sz="1600" dirty="0"/>
              <a:t>のフォントでの印刷となりますのでご注意くださいませ。</a:t>
            </a:r>
            <a:endParaRPr lang="en-US" altLang="ja-JP" sz="1600" dirty="0"/>
          </a:p>
          <a:p>
            <a:endParaRPr lang="ja-JP" altLang="en-US" sz="1600" dirty="0"/>
          </a:p>
          <a:p>
            <a:r>
              <a:rPr lang="ja-JP" altLang="en-US" sz="1600"/>
              <a:t>・確認用</a:t>
            </a:r>
            <a:r>
              <a:rPr lang="ja-JP" altLang="en-US" sz="1600" dirty="0"/>
              <a:t>の</a:t>
            </a:r>
            <a:r>
              <a:rPr lang="en-US" altLang="ja-JP" sz="1600" dirty="0"/>
              <a:t>PDF</a:t>
            </a:r>
            <a:r>
              <a:rPr lang="ja-JP" altLang="en-US" sz="1600" dirty="0"/>
              <a:t>または画面スクリーンショット画像を同じフォルダに格納いただき、</a:t>
            </a:r>
            <a:endParaRPr lang="en-US" altLang="ja-JP" sz="1600" dirty="0"/>
          </a:p>
          <a:p>
            <a:r>
              <a:rPr lang="ja-JP" altLang="en-US" sz="1600"/>
              <a:t>　お送り</a:t>
            </a:r>
            <a:r>
              <a:rPr lang="ja-JP" altLang="en-US" sz="1600" dirty="0"/>
              <a:t>くださいますようお願いいたします。</a:t>
            </a:r>
          </a:p>
        </p:txBody>
      </p:sp>
    </p:spTree>
    <p:extLst>
      <p:ext uri="{BB962C8B-B14F-4D97-AF65-F5344CB8AC3E}">
        <p14:creationId xmlns:p14="http://schemas.microsoft.com/office/powerpoint/2010/main" val="21113401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図 3">
            <a:extLst>
              <a:ext uri="{FF2B5EF4-FFF2-40B4-BE49-F238E27FC236}">
                <a16:creationId xmlns:a16="http://schemas.microsoft.com/office/drawing/2014/main" id="{564962AE-18B0-4189-A85E-0D139B56EE50}"/>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0" y="282354"/>
            <a:ext cx="12183959" cy="6293292"/>
          </a:xfrm>
          <a:prstGeom prst="rect">
            <a:avLst/>
          </a:prstGeom>
        </p:spPr>
      </p:pic>
    </p:spTree>
    <p:extLst>
      <p:ext uri="{BB962C8B-B14F-4D97-AF65-F5344CB8AC3E}">
        <p14:creationId xmlns:p14="http://schemas.microsoft.com/office/powerpoint/2010/main" val="3133202879"/>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59</TotalTime>
  <Words>385</Words>
  <Application>Microsoft Macintosh PowerPoint</Application>
  <PresentationFormat>ワイド画面</PresentationFormat>
  <Paragraphs>45</Paragraphs>
  <Slides>3</Slides>
  <Notes>0</Notes>
  <HiddenSlides>0</HiddenSlides>
  <MMClips>0</MMClips>
  <ScaleCrop>false</ScaleCrop>
  <HeadingPairs>
    <vt:vector size="6" baseType="variant">
      <vt:variant>
        <vt:lpstr>使用されているフォント</vt:lpstr>
      </vt:variant>
      <vt:variant>
        <vt:i4>6</vt:i4>
      </vt:variant>
      <vt:variant>
        <vt:lpstr>テーマ</vt:lpstr>
      </vt:variant>
      <vt:variant>
        <vt:i4>1</vt:i4>
      </vt:variant>
      <vt:variant>
        <vt:lpstr>スライド タイトル</vt:lpstr>
      </vt:variant>
      <vt:variant>
        <vt:i4>3</vt:i4>
      </vt:variant>
    </vt:vector>
  </HeadingPairs>
  <TitlesOfParts>
    <vt:vector size="10" baseType="lpstr">
      <vt:lpstr>AppleExternalUIFontJapanese-W4</vt:lpstr>
      <vt:lpstr>Yu Gothic</vt:lpstr>
      <vt:lpstr>Yu Gothic</vt:lpstr>
      <vt:lpstr>游ゴシック Light</vt:lpstr>
      <vt:lpstr>游明朝</vt:lpstr>
      <vt:lpstr>Arial</vt:lpstr>
      <vt:lpstr>Office テーマ</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晋 大脇</dc:creator>
  <cp:lastModifiedBy>中島 美紀</cp:lastModifiedBy>
  <cp:revision>11</cp:revision>
  <dcterms:created xsi:type="dcterms:W3CDTF">2020-05-01T04:13:24Z</dcterms:created>
  <dcterms:modified xsi:type="dcterms:W3CDTF">2025-02-21T01:49:11Z</dcterms:modified>
</cp:coreProperties>
</file>