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CFEC"/>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347" autoAdjust="0"/>
    <p:restoredTop sz="94660"/>
  </p:normalViewPr>
  <p:slideViewPr>
    <p:cSldViewPr snapToGrid="0" showGuides="1">
      <p:cViewPr>
        <p:scale>
          <a:sx n="105" d="100"/>
          <a:sy n="105" d="100"/>
        </p:scale>
        <p:origin x="264" y="8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27209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510288"/>
            <a:ext cx="11483789" cy="5076711"/>
          </a:xfrm>
          <a:prstGeom prst="rect">
            <a:avLst/>
          </a:prstGeom>
          <a:noFill/>
        </p:spPr>
        <p:txBody>
          <a:bodyPr wrap="square" rtlCol="0">
            <a:spAutoFit/>
          </a:bodyPr>
          <a:lstStyle/>
          <a:p>
            <a:endParaRPr lang="en-US" altLang="ja-JP" sz="1400" dirty="0"/>
          </a:p>
          <a:p>
            <a:r>
              <a:rPr lang="ja-JP" altLang="en-US"/>
              <a:t>　　　　　　　　</a:t>
            </a:r>
            <a:r>
              <a:rPr lang="en-US" altLang="ja-JP" dirty="0"/>
              <a:t>…</a:t>
            </a:r>
            <a:r>
              <a:rPr lang="ja-JP" altLang="en-US" dirty="0"/>
              <a:t>　</a:t>
            </a:r>
            <a:r>
              <a:rPr lang="ja-JP" altLang="en-US" b="1" dirty="0"/>
              <a:t>タオル完成時の仕上がり線</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出来上がりのタオルの線です。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加工の工程上、多少のズレが発生いたしますので目安としてお考えください。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endParaRPr lang="en-US" altLang="ja-JP" sz="1200" dirty="0"/>
          </a:p>
          <a:p>
            <a:r>
              <a:rPr lang="ja-JP" altLang="en-US" dirty="0"/>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デザイン有効範囲</a:t>
            </a:r>
            <a:r>
              <a:rPr lang="ja-JP" altLang="ja-JP">
                <a:effectLst/>
              </a:rPr>
              <a:t> </a:t>
            </a:r>
            <a:endParaRPr lang="en-US" altLang="ja-JP" b="1" dirty="0"/>
          </a:p>
          <a:p>
            <a:endParaRPr lang="en-US" altLang="ja-JP" sz="15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左右</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30mm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のヘム</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端の折り返し部分</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と天地</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10mm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のミミを省いた範囲です。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この枠内にデザインを入れてください。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ヘムの</a:t>
            </a:r>
            <a:r>
              <a:rPr lang="ja-JP" altLang="en-US" sz="1800" b="1">
                <a:effectLst/>
                <a:ea typeface="Yu Gothic" panose="020B0400000000000000" pitchFamily="34" charset="-128"/>
                <a:cs typeface="Times New Roman" panose="02020603050405020304" pitchFamily="18" charset="0"/>
              </a:rPr>
              <a:t>デザイン</a:t>
            </a:r>
            <a:r>
              <a:rPr lang="ja-JP" altLang="ja-JP" sz="1800" b="1">
                <a:effectLst/>
                <a:ea typeface="Yu Gothic" panose="020B0400000000000000" pitchFamily="34" charset="-128"/>
                <a:cs typeface="Times New Roman" panose="02020603050405020304" pitchFamily="18" charset="0"/>
              </a:rPr>
              <a:t>安全領域</a:t>
            </a:r>
            <a:r>
              <a:rPr lang="ja-JP" altLang="ja-JP">
                <a:effectLst/>
              </a:rPr>
              <a:t> </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ヘムに文字やデザインを入れる場合は点線内に納めてください。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en-US" altLang="ja-JP" sz="1200" dirty="0"/>
          </a:p>
          <a:p>
            <a:r>
              <a:rPr lang="ja-JP" altLang="en-US" sz="1200"/>
              <a:t>　</a:t>
            </a:r>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ヘム背景色</a:t>
            </a:r>
            <a:r>
              <a:rPr lang="ja-JP" altLang="ja-JP">
                <a:effectLst/>
              </a:rPr>
              <a:t> </a:t>
            </a:r>
            <a:endParaRPr lang="en-US" altLang="ja-JP" dirty="0">
              <a:effectLst/>
            </a:endParaRPr>
          </a:p>
          <a:p>
            <a:endParaRPr kumimoji="1"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ヘムにも背景色を設定可能です。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1586589"/>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557382"/>
            <a:ext cx="1619885" cy="606425"/>
          </a:xfrm>
          <a:prstGeom prst="rect">
            <a:avLst/>
          </a:prstGeom>
          <a:solidFill>
            <a:srgbClr val="B1CFEC"/>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1055461"/>
            <a:ext cx="11483789" cy="400110"/>
          </a:xfrm>
          <a:prstGeom prst="rect">
            <a:avLst/>
          </a:prstGeom>
          <a:noFill/>
        </p:spPr>
        <p:txBody>
          <a:bodyPr wrap="square" rtlCol="0">
            <a:spAutoFit/>
          </a:bodyPr>
          <a:lstStyle/>
          <a:p>
            <a:r>
              <a:rPr lang="ja-JP" altLang="en-US" sz="2000" b="1" dirty="0">
                <a:solidFill>
                  <a:srgbClr val="0070C0"/>
                </a:solidFill>
              </a:rPr>
              <a:t>●線</a:t>
            </a:r>
            <a:r>
              <a:rPr lang="ja-JP" altLang="en-US" sz="2000" b="1">
                <a:solidFill>
                  <a:srgbClr val="0070C0"/>
                </a:solidFill>
              </a:rPr>
              <a:t>につきまして</a:t>
            </a:r>
            <a:endParaRPr kumimoji="1" lang="en-US" altLang="ja-JP" sz="2000" dirty="0"/>
          </a:p>
        </p:txBody>
      </p:sp>
      <p:pic>
        <p:nvPicPr>
          <p:cNvPr id="3" name="図 2" descr="時計, メーター が含まれている画像&#10;&#10;自動的に生成された説明">
            <a:extLst>
              <a:ext uri="{FF2B5EF4-FFF2-40B4-BE49-F238E27FC236}">
                <a16:creationId xmlns:a16="http://schemas.microsoft.com/office/drawing/2014/main" id="{DE7B2BDD-DAFE-7805-19A0-511FF09A1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52" y="4357447"/>
            <a:ext cx="1558561" cy="583602"/>
          </a:xfrm>
          <a:prstGeom prst="rect">
            <a:avLst/>
          </a:prstGeom>
          <a:noFill/>
        </p:spPr>
      </p:pic>
      <p:sp>
        <p:nvSpPr>
          <p:cNvPr id="5" name="正方形/長方形 4">
            <a:extLst>
              <a:ext uri="{FF2B5EF4-FFF2-40B4-BE49-F238E27FC236}">
                <a16:creationId xmlns:a16="http://schemas.microsoft.com/office/drawing/2014/main" id="{4E6684F7-4264-9D9A-17BA-75F24A182314}"/>
              </a:ext>
            </a:extLst>
          </p:cNvPr>
          <p:cNvSpPr/>
          <p:nvPr/>
        </p:nvSpPr>
        <p:spPr>
          <a:xfrm>
            <a:off x="536743" y="2922456"/>
            <a:ext cx="1619885" cy="606425"/>
          </a:xfrm>
          <a:prstGeom prst="rect">
            <a:avLst/>
          </a:prstGeom>
          <a:solidFill>
            <a:srgbClr val="FCE6EF"/>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4C284A1-EFC3-4B6F-7725-B480D713F35C}"/>
              </a:ext>
            </a:extLst>
          </p:cNvPr>
          <p:cNvSpPr txBox="1"/>
          <p:nvPr/>
        </p:nvSpPr>
        <p:spPr>
          <a:xfrm>
            <a:off x="261748" y="339459"/>
            <a:ext cx="11483789" cy="1431161"/>
          </a:xfrm>
          <a:prstGeom prst="rect">
            <a:avLst/>
          </a:prstGeom>
          <a:noFill/>
        </p:spPr>
        <p:txBody>
          <a:bodyPr wrap="square" rtlCol="0">
            <a:spAutoFit/>
          </a:bodyPr>
          <a:lstStyle/>
          <a:p>
            <a:r>
              <a:rPr lang="ja-JP" altLang="en-US" sz="2000" b="1" dirty="0">
                <a:solidFill>
                  <a:srgbClr val="0070C0"/>
                </a:solidFill>
              </a:rPr>
              <a:t>●印刷色につきまして</a:t>
            </a:r>
            <a:endParaRPr lang="en-US" altLang="ja-JP" sz="2000" b="1" dirty="0">
              <a:solidFill>
                <a:srgbClr val="0070C0"/>
              </a:solidFill>
            </a:endParaRPr>
          </a:p>
          <a:p>
            <a:endParaRPr lang="en-US" altLang="ja-JP" sz="1300" b="1" dirty="0">
              <a:solidFill>
                <a:srgbClr val="0070C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デザインに使用する色は下記の基本色よりお選びください。</a:t>
            </a:r>
            <a:endParaRPr kumimoji="0" lang="ja-JP" altLang="ja-JP" sz="1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印刷用データへの変換により、ワード上の色と実際の印刷色に差異が生じます。</a:t>
            </a:r>
            <a:endParaRPr kumimoji="0" lang="en-US" altLang="ja-JP" sz="17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pPr eaLnBrk="0" fontAlgn="base" hangingPunct="0">
              <a:spcBef>
                <a:spcPct val="0"/>
              </a:spcBef>
              <a:spcAft>
                <a:spcPct val="0"/>
              </a:spcAft>
            </a:pPr>
            <a:r>
              <a:rPr kumimoji="0" lang="ja-JP" altLang="en-US" sz="1700" b="0" i="0" u="none" strike="noStrike" cap="none" normalizeH="0" baseline="0">
                <a:ln>
                  <a:noFill/>
                </a:ln>
                <a:solidFill>
                  <a:schemeClr val="tx1"/>
                </a:solidFill>
                <a:effectLst/>
                <a:latin typeface="Arial" panose="020B0604020202020204" pitchFamily="34" charset="0"/>
                <a:ea typeface="Yu Gothic" panose="020B0400000000000000" pitchFamily="34" charset="-128"/>
                <a:cs typeface="Times New Roman" panose="02020603050405020304" pitchFamily="18" charset="0"/>
              </a:rPr>
              <a:t>色味が大幅に変わってしまう場合があり、ご希望りの色で仕上げることができないことを予めご了承ください</a:t>
            </a:r>
            <a:r>
              <a:rPr kumimoji="0" lang="ja-JP" altLang="en-US" sz="1700" b="0" i="0" u="none" strike="noStrike" cap="none" normalizeH="0" baseline="0">
                <a:ln>
                  <a:noFill/>
                </a:ln>
                <a:solidFill>
                  <a:schemeClr val="tx1"/>
                </a:solidFill>
                <a:effectLst/>
                <a:latin typeface="Arial" panose="020B0604020202020204" pitchFamily="34" charset="0"/>
              </a:rPr>
              <a:t> 。</a:t>
            </a:r>
            <a:endParaRPr kumimoji="0" lang="en-US" altLang="ja-JP" sz="1700" dirty="0">
              <a:latin typeface="Arial" panose="020B0604020202020204" pitchFamily="34" charset="0"/>
            </a:endParaRPr>
          </a:p>
        </p:txBody>
      </p:sp>
      <p:sp>
        <p:nvSpPr>
          <p:cNvPr id="4" name="テキスト ボックス 3">
            <a:extLst>
              <a:ext uri="{FF2B5EF4-FFF2-40B4-BE49-F238E27FC236}">
                <a16:creationId xmlns:a16="http://schemas.microsoft.com/office/drawing/2014/main" id="{55BC5F2C-BAEB-D6F2-D893-AB8B17157B76}"/>
              </a:ext>
            </a:extLst>
          </p:cNvPr>
          <p:cNvSpPr txBox="1"/>
          <p:nvPr/>
        </p:nvSpPr>
        <p:spPr>
          <a:xfrm>
            <a:off x="261748" y="4443013"/>
            <a:ext cx="5080273" cy="2144561"/>
          </a:xfrm>
          <a:prstGeom prst="rect">
            <a:avLst/>
          </a:prstGeom>
          <a:noFill/>
        </p:spPr>
        <p:txBody>
          <a:bodyPr wrap="square" rtlCol="0">
            <a:spAutoFit/>
          </a:bodyPr>
          <a:lstStyle/>
          <a:p>
            <a:pPr algn="just">
              <a:lnSpc>
                <a:spcPts val="2000"/>
              </a:lnSpc>
            </a:pPr>
            <a:r>
              <a:rPr lang="ja-JP" altLang="ja-JP" sz="1800" b="1" kern="100">
                <a:effectLst/>
                <a:highlight>
                  <a:srgbClr val="FFFF00"/>
                </a:highlight>
                <a:latin typeface="游明朝" panose="02020400000000000000" pitchFamily="18" charset="-128"/>
                <a:ea typeface="Yu Gothic" panose="020B0400000000000000" pitchFamily="34" charset="-128"/>
                <a:cs typeface="Times New Roman" panose="02020603050405020304" pitchFamily="18" charset="0"/>
              </a:rPr>
              <a:t>〇希望印刷色記入欄</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ご希望の印刷色を基本色から選び、ご記入ください。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marL="342900" indent="-342900" algn="just">
              <a:lnSpc>
                <a:spcPts val="2000"/>
              </a:lnSpc>
              <a:buFont typeface="+mj-ea"/>
              <a:buAutoNum type="circleNumDbPlain"/>
            </a:pPr>
            <a:r>
              <a:rPr lang="ja-JP" altLang="ja-JP" sz="1800" kern="100">
                <a:effectLst/>
                <a:ea typeface="Yu Gothic" panose="020B0400000000000000" pitchFamily="34" charset="-128"/>
                <a:cs typeface="Times New Roman" panose="02020603050405020304" pitchFamily="18" charset="0"/>
              </a:rPr>
              <a:t>ベース色</a:t>
            </a:r>
            <a:r>
              <a:rPr lang="en-US" altLang="ja-JP" sz="1800" kern="100" dirty="0">
                <a:effectLst/>
                <a:ea typeface="Yu Gothic" panose="020B0400000000000000" pitchFamily="34" charset="-128"/>
                <a:cs typeface="Times New Roman" panose="02020603050405020304" pitchFamily="18" charset="0"/>
              </a:rPr>
              <a:t>1</a:t>
            </a:r>
            <a:r>
              <a:rPr lang="ja-JP" altLang="ja-JP" sz="1800" kern="100">
                <a:effectLst/>
                <a:ea typeface="Yu Gothic" panose="020B0400000000000000" pitchFamily="34" charset="-128"/>
                <a:cs typeface="Times New Roman" panose="02020603050405020304" pitchFamily="18" charset="0"/>
              </a:rPr>
              <a:t>：</a:t>
            </a:r>
            <a:r>
              <a:rPr lang="en-US" altLang="ja-JP" sz="1800" kern="100" dirty="0">
                <a:effectLst/>
                <a:ea typeface="Yu Gothic" panose="020B0400000000000000" pitchFamily="34" charset="-128"/>
                <a:cs typeface="Times New Roman" panose="02020603050405020304" pitchFamily="18" charset="0"/>
              </a:rPr>
              <a:t>PANTONE</a:t>
            </a:r>
            <a:r>
              <a:rPr lang="ja-JP" altLang="ja-JP" sz="1800" kern="100">
                <a:effectLst/>
                <a:ea typeface="Yu Gothic" panose="020B0400000000000000" pitchFamily="34" charset="-128"/>
                <a:cs typeface="Times New Roman" panose="02020603050405020304" pitchFamily="18" charset="0"/>
              </a:rPr>
              <a:t>　　　　　　　　　　</a:t>
            </a:r>
            <a:r>
              <a:rPr lang="ja-JP" altLang="ja-JP" sz="1800"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sz="1800" dirty="0">
                <a:effectLst/>
                <a:ea typeface="Yu Gothic" panose="020B0400000000000000" pitchFamily="34" charset="-128"/>
                <a:cs typeface="Times New Roman" panose="02020603050405020304" pitchFamily="18" charset="0"/>
              </a:rPr>
              <a:t>③</a:t>
            </a:r>
            <a:r>
              <a:rPr lang="en-US" altLang="ja-JP" dirty="0">
                <a:ea typeface="Yu Gothic" panose="020B0400000000000000" pitchFamily="34" charset="-128"/>
                <a:cs typeface="Times New Roman" panose="02020603050405020304" pitchFamily="18" charset="0"/>
              </a:rPr>
              <a:t>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1</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a:effectLst/>
                <a:ea typeface="Yu Gothic" panose="020B0400000000000000" pitchFamily="34" charset="-128"/>
                <a:cs typeface="Times New Roman" panose="02020603050405020304" pitchFamily="18" charset="0"/>
              </a:rPr>
              <a:t>　　　　　　　　</a:t>
            </a:r>
            <a:r>
              <a:rPr lang="ja-JP" altLang="ja-JP">
                <a:effectLst/>
              </a:rPr>
              <a:t> </a:t>
            </a:r>
            <a:r>
              <a:rPr lang="ja-JP" altLang="ja-JP" sz="1800">
                <a:effectLst/>
                <a:ea typeface="Yu Gothic" panose="020B0400000000000000" pitchFamily="34" charset="-128"/>
                <a:cs typeface="Times New Roman" panose="02020603050405020304" pitchFamily="18" charset="0"/>
              </a:rPr>
              <a:t>　　　</a:t>
            </a:r>
            <a:r>
              <a:rPr lang="en-US" altLang="ja-JP" sz="1800" dirty="0">
                <a:effectLst/>
                <a:ea typeface="Yu Gothic" panose="020B0400000000000000" pitchFamily="34" charset="-128"/>
                <a:cs typeface="Times New Roman" panose="02020603050405020304" pitchFamily="18" charset="0"/>
              </a:rPr>
              <a:t>  </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dirty="0">
                <a:ea typeface="Yu Gothic" panose="020B0400000000000000" pitchFamily="34" charset="-128"/>
                <a:cs typeface="Times New Roman" panose="02020603050405020304" pitchFamily="18" charset="0"/>
              </a:rPr>
              <a:t>⑤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3</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8" name="図 7">
            <a:extLst>
              <a:ext uri="{FF2B5EF4-FFF2-40B4-BE49-F238E27FC236}">
                <a16:creationId xmlns:a16="http://schemas.microsoft.com/office/drawing/2014/main" id="{BB1087A0-19B7-36F7-0198-62319DA0A1F3}"/>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277790" y="1860724"/>
            <a:ext cx="11512986" cy="2389785"/>
          </a:xfrm>
          <a:prstGeom prst="rect">
            <a:avLst/>
          </a:prstGeom>
        </p:spPr>
      </p:pic>
      <p:sp>
        <p:nvSpPr>
          <p:cNvPr id="2" name="テキスト ボックス 1">
            <a:extLst>
              <a:ext uri="{FF2B5EF4-FFF2-40B4-BE49-F238E27FC236}">
                <a16:creationId xmlns:a16="http://schemas.microsoft.com/office/drawing/2014/main" id="{54DEAC0A-8E25-CC7A-A5F9-68AB82BEC769}"/>
              </a:ext>
            </a:extLst>
          </p:cNvPr>
          <p:cNvSpPr txBox="1"/>
          <p:nvPr/>
        </p:nvSpPr>
        <p:spPr>
          <a:xfrm>
            <a:off x="6003642" y="5196701"/>
            <a:ext cx="5080274" cy="862159"/>
          </a:xfrm>
          <a:prstGeom prst="rect">
            <a:avLst/>
          </a:prstGeom>
          <a:noFill/>
        </p:spPr>
        <p:txBody>
          <a:bodyPr wrap="square" rtlCol="0">
            <a:spAutoFit/>
          </a:bodyPr>
          <a:lstStyle/>
          <a:p>
            <a:pPr algn="just">
              <a:lnSpc>
                <a:spcPts val="2000"/>
              </a:lnSpc>
            </a:pPr>
            <a:r>
              <a:rPr lang="ja-JP" altLang="ja-JP" sz="1800" kern="100">
                <a:effectLst/>
                <a:latin typeface="游明朝" panose="02020400000000000000" pitchFamily="18" charset="-128"/>
                <a:ea typeface="Yu Gothic" panose="020B0400000000000000" pitchFamily="34" charset="-128"/>
                <a:cs typeface="Times New Roman" panose="02020603050405020304" pitchFamily="18" charset="0"/>
              </a:rPr>
              <a:t>② </a:t>
            </a:r>
            <a:r>
              <a:rPr lang="ja-JP" altLang="ja-JP" sz="1800" kern="100">
                <a:effectLst/>
                <a:ea typeface="Yu Gothic" panose="020B0400000000000000" pitchFamily="34" charset="-128"/>
                <a:cs typeface="Times New Roman" panose="02020603050405020304" pitchFamily="18" charset="0"/>
              </a:rPr>
              <a:t>ベース色</a:t>
            </a:r>
            <a:r>
              <a:rPr lang="en-US" altLang="ja-JP" sz="1800" kern="100" dirty="0">
                <a:effectLst/>
                <a:ea typeface="Yu Gothic" panose="020B0400000000000000" pitchFamily="34" charset="-128"/>
                <a:cs typeface="Times New Roman" panose="02020603050405020304" pitchFamily="18" charset="0"/>
              </a:rPr>
              <a:t>2</a:t>
            </a:r>
            <a:r>
              <a:rPr lang="ja-JP" altLang="ja-JP" sz="1800" kern="100">
                <a:effectLst/>
                <a:ea typeface="Yu Gothic" panose="020B0400000000000000" pitchFamily="34" charset="-128"/>
                <a:cs typeface="Times New Roman" panose="02020603050405020304" pitchFamily="18" charset="0"/>
              </a:rPr>
              <a:t>：</a:t>
            </a:r>
            <a:r>
              <a:rPr lang="en-US" altLang="ja-JP" sz="1800" kern="1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r>
              <a:rPr lang="ja-JP" altLang="ja-JP" sz="1800"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ja-JP" altLang="ja-JP" sz="1800">
                <a:effectLst/>
                <a:ea typeface="Yu Gothic" panose="020B0400000000000000" pitchFamily="34" charset="-128"/>
                <a:cs typeface="Times New Roman" panose="02020603050405020304" pitchFamily="18" charset="0"/>
              </a:rPr>
              <a:t>④</a:t>
            </a:r>
            <a:r>
              <a:rPr lang="en-US" altLang="ja-JP" sz="1800" dirty="0">
                <a:effectLst/>
                <a:ea typeface="Yu Gothic" panose="020B0400000000000000" pitchFamily="34" charset="-128"/>
                <a:cs typeface="Times New Roman" panose="02020603050405020304" pitchFamily="18" charset="0"/>
              </a:rPr>
              <a:t> </a:t>
            </a:r>
            <a:r>
              <a:rPr lang="ja-JP" altLang="ja-JP" sz="1800">
                <a:effectLst/>
                <a:ea typeface="Yu Gothic" panose="020B0400000000000000" pitchFamily="34" charset="-128"/>
                <a:cs typeface="Times New Roman" panose="02020603050405020304" pitchFamily="18" charset="0"/>
              </a:rPr>
              <a:t>ヘム色</a:t>
            </a:r>
            <a:r>
              <a:rPr lang="en-US" altLang="ja-JP" sz="1800" dirty="0">
                <a:effectLst/>
                <a:ea typeface="Yu Gothic" panose="020B0400000000000000" pitchFamily="34" charset="-128"/>
                <a:cs typeface="Times New Roman" panose="02020603050405020304" pitchFamily="18" charset="0"/>
              </a:rPr>
              <a:t>2</a:t>
            </a:r>
            <a:r>
              <a:rPr lang="ja-JP" altLang="ja-JP" sz="1800">
                <a:effectLst/>
                <a:ea typeface="Yu Gothic" panose="020B0400000000000000" pitchFamily="34" charset="-128"/>
                <a:cs typeface="Times New Roman" panose="02020603050405020304" pitchFamily="18" charset="0"/>
              </a:rPr>
              <a:t>：</a:t>
            </a:r>
            <a:r>
              <a:rPr lang="en-US" altLang="ja-JP" sz="1800" dirty="0">
                <a:effectLst/>
                <a:ea typeface="Yu Gothic" panose="020B0400000000000000" pitchFamily="34" charset="-128"/>
                <a:cs typeface="Times New Roman" panose="02020603050405020304" pitchFamily="18" charset="0"/>
              </a:rPr>
              <a:t>PANTONE</a:t>
            </a:r>
            <a:r>
              <a:rPr lang="ja-JP" altLang="ja-JP" sz="1800" u="sng">
                <a:effectLst/>
                <a:ea typeface="Yu Gothic" panose="020B0400000000000000" pitchFamily="34" charset="-128"/>
                <a:cs typeface="Times New Roman" panose="02020603050405020304" pitchFamily="18" charset="0"/>
              </a:rPr>
              <a:t>　　　　　　　　</a:t>
            </a:r>
            <a:r>
              <a:rPr lang="ja-JP" altLang="ja-JP">
                <a:effectLst/>
              </a:rPr>
              <a:t> </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715465A7-DFCD-78A7-442C-AF30A656AD34}"/>
              </a:ext>
            </a:extLst>
          </p:cNvPr>
          <p:cNvSpPr txBox="1"/>
          <p:nvPr/>
        </p:nvSpPr>
        <p:spPr>
          <a:xfrm>
            <a:off x="319380" y="572820"/>
            <a:ext cx="11483789" cy="3724481"/>
          </a:xfrm>
          <a:prstGeom prst="rect">
            <a:avLst/>
          </a:prstGeom>
          <a:noFill/>
        </p:spPr>
        <p:txBody>
          <a:bodyPr wrap="square" rtlCol="0">
            <a:spAutoFit/>
          </a:bodyPr>
          <a:lstStyle/>
          <a:p>
            <a:r>
              <a:rPr lang="ja-JP" altLang="en-US" sz="2000" b="1">
                <a:solidFill>
                  <a:srgbClr val="0070C0"/>
                </a:solidFill>
              </a:rPr>
              <a:t>●</a:t>
            </a:r>
            <a:r>
              <a:rPr lang="ja-JP" altLang="en-US" sz="2000" b="1" dirty="0">
                <a:solidFill>
                  <a:srgbClr val="0070C0"/>
                </a:solidFill>
              </a:rPr>
              <a:t>その他ご注意事項に</a:t>
            </a:r>
            <a:r>
              <a:rPr lang="ja-JP" altLang="en-US" sz="2000" b="1">
                <a:solidFill>
                  <a:srgbClr val="0070C0"/>
                </a:solidFill>
              </a:rPr>
              <a:t>つきまして</a:t>
            </a:r>
            <a:r>
              <a:rPr lang="ja-JP" altLang="en-US" sz="2000">
                <a:solidFill>
                  <a:srgbClr val="0070C0"/>
                </a:solidFill>
              </a:rPr>
              <a:t> </a:t>
            </a:r>
            <a:endParaRPr lang="en-US" altLang="ja-JP" sz="2000" dirty="0">
              <a:solidFill>
                <a:srgbClr val="0070C0"/>
              </a:solidFill>
            </a:endParaRPr>
          </a:p>
          <a:p>
            <a:endParaRPr kumimoji="1" lang="en-US" altLang="ja-JP" sz="1600" dirty="0"/>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・画像の印刷、グラデーション表現、アミカケはご使用いただけません。</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・ワードアートなどの変形した文字はデータ変換できない場合がございます。予めご了承ください。</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・線や文字の太さは</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2mm</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以上にしてください。</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細かすぎるデザインは織りで再現できませんのでご注意くださいませ。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・フォントはオフィス系専用フォントとなりますため、全く同じフォントでの印刷ができかねます。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類似のフォントでの印刷となりますのでご注意くださいませ。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・確認用の</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PDF</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または画面スクリーンショット画像を同じフォルダに格納いただき、</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お送りくださいますようお願いいたします。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4802" y="887280"/>
            <a:ext cx="12196802" cy="5086800"/>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823</TotalTime>
  <Words>346</Words>
  <Application>Microsoft Macintosh PowerPoint</Application>
  <PresentationFormat>ワイド画面</PresentationFormat>
  <Paragraphs>53</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26</cp:revision>
  <dcterms:created xsi:type="dcterms:W3CDTF">2020-05-01T04:13:24Z</dcterms:created>
  <dcterms:modified xsi:type="dcterms:W3CDTF">2025-01-22T01:58:03Z</dcterms:modified>
</cp:coreProperties>
</file>