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70" r:id="rId4"/>
    <p:sldId id="263"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1CFEC"/>
    <a:srgbClr val="FCE6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347" autoAdjust="0"/>
    <p:restoredTop sz="94660"/>
  </p:normalViewPr>
  <p:slideViewPr>
    <p:cSldViewPr snapToGrid="0" showGuides="1">
      <p:cViewPr>
        <p:scale>
          <a:sx n="105" d="100"/>
          <a:sy n="105" d="100"/>
        </p:scale>
        <p:origin x="264" y="8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B0018D-6EE5-47FB-88E7-AB402D076AD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3D47392-ACD5-441C-82CE-5CF97123B4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107C44-50D8-493E-AF61-58405673B8CD}"/>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A21D7B9C-5D21-47CB-A636-60815369D6B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9BCEB2-CEF8-4DB1-893F-F33F7BF5F6D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697786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E9945-E02B-4F86-9BEB-7F000AFAA43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4EC6B6C-0309-4BB2-AB21-27B6BFAA4D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D5E54E-AADD-4722-9B3E-2A5C16DA79B4}"/>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0A4F9AB0-5792-42C5-957A-45535A5538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2B6622-5DBC-4331-BAEF-B820547E268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548102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184335F-D98F-44EA-841A-03D39FA4718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0DFA11-BB41-479C-9669-8ECE3DBBA0D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9E3AD74-EB4B-4CE8-9B1F-652EA9532C68}"/>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EC4B9133-9F9F-4DD1-A4A2-3CF5B64884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22D974F-5858-483D-8532-73E50D1FB9EE}"/>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236524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59DBDD-FC38-4CE9-9CE9-23817BB7DCA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114F836-6FF3-43CA-A7E5-6D7F3DCCCD4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F1023F5-AB50-4B71-9189-BC9B5310B910}"/>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DD52B19D-079E-4FBB-BBD6-D3580FC6C8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E5E7A3A-3A4C-49FA-A6E9-29B2784DFDF7}"/>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913777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0EA640-A61E-4B9D-B1D4-6ADCB5491D3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1146F0F-6E10-4955-91FE-0AF29B1043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520A9D3-DF5B-4527-86C7-678A4581CDED}"/>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8BAF352A-4681-45AF-96D9-55C8DD9F964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B3BB8C1-F436-4898-8405-8C675F57B7B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641262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FA74B4-6651-4334-818E-D794494E256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8FEEC1-4266-47C3-92A2-6880D496798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D6B4E24-3FE4-407B-98F4-E93D9452EB6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1A0703F-F0C7-447A-8FC6-DC3B4B95E5FD}"/>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6" name="フッター プレースホルダー 5">
            <a:extLst>
              <a:ext uri="{FF2B5EF4-FFF2-40B4-BE49-F238E27FC236}">
                <a16:creationId xmlns:a16="http://schemas.microsoft.com/office/drawing/2014/main" id="{27E44B4D-74C6-435C-8D91-E1AF2D8F65F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92A3680-CF25-4DAF-A3E1-36DFDCA067EB}"/>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580195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3843C-5ECA-4F43-AC83-F5F69887011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400AFA-E8A6-4807-A917-A0D2C4D891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B12CFA8-E450-469D-ACB6-FE3FA6232F1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02D18DA-CD6F-4E69-B0C0-7865A8B1B3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763C8DE-C2CB-46B0-85FB-E6BC2E5EAF5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5062DA2-2D90-428C-9FCA-240FDD52AB94}"/>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8" name="フッター プレースホルダー 7">
            <a:extLst>
              <a:ext uri="{FF2B5EF4-FFF2-40B4-BE49-F238E27FC236}">
                <a16:creationId xmlns:a16="http://schemas.microsoft.com/office/drawing/2014/main" id="{486E9EE9-2CE7-4598-9515-E8993C909B4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1C09E56-158A-43CE-99D6-0F4DB333227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4168866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B67789-A798-42FC-B5BD-3AFB3BC0B69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015F0E7-A04E-41DB-8225-D226F413BFF2}"/>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4" name="フッター プレースホルダー 3">
            <a:extLst>
              <a:ext uri="{FF2B5EF4-FFF2-40B4-BE49-F238E27FC236}">
                <a16:creationId xmlns:a16="http://schemas.microsoft.com/office/drawing/2014/main" id="{20052D92-3382-4BEE-85AB-E90D445C0F1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6852334-86F5-4921-85F3-3E6E925203E4}"/>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005641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2EB88A3-F6FE-480A-B50B-980C25798AAB}"/>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3" name="フッター プレースホルダー 2">
            <a:extLst>
              <a:ext uri="{FF2B5EF4-FFF2-40B4-BE49-F238E27FC236}">
                <a16:creationId xmlns:a16="http://schemas.microsoft.com/office/drawing/2014/main" id="{A1412397-8C59-4756-B564-A29572AA179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D857372-A32F-485A-A208-720C272CBCBA}"/>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87293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0C2C92-DC68-4446-A1BE-35AD2043E6D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638F9E4-6330-4EBA-B13E-1BAFA94168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B979B3D-00CC-4FAF-9178-AB1CA6641D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A0225F-7433-453F-B269-77B72F46724C}"/>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6" name="フッター プレースホルダー 5">
            <a:extLst>
              <a:ext uri="{FF2B5EF4-FFF2-40B4-BE49-F238E27FC236}">
                <a16:creationId xmlns:a16="http://schemas.microsoft.com/office/drawing/2014/main" id="{975055BD-9B15-47E6-9224-2A9E0732B05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F67C51D-D630-4E85-9D2F-CBACEDC058B5}"/>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01807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8AC87E-1600-43BC-B2C6-8B58ECBEEA3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3FF389C-7EDD-4A10-ACFE-51B8272111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D1F483F-A190-4209-9D51-D2EACDC4E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13FF881-3152-4F05-9D70-1CF4AE8B42F5}"/>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6" name="フッター プレースホルダー 5">
            <a:extLst>
              <a:ext uri="{FF2B5EF4-FFF2-40B4-BE49-F238E27FC236}">
                <a16:creationId xmlns:a16="http://schemas.microsoft.com/office/drawing/2014/main" id="{B3C6E2BF-77BD-4CDC-B04F-35AC0ED8DAA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74DCC4-A97A-4C20-9C9B-BAACCAFAFBC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065876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8D4BD5C-4A5D-4AA5-8127-5FF0D7A88A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B90E630-0D29-4F89-8014-0120DF4E2B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3B8FA26-01E4-4806-B23A-67A8DDE48C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815BAA0E-5D85-45F3-B9AD-9DF138DEC9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1EFB3EF-AA80-4111-8991-28058FF162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13217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4B3F054-B6A8-56BE-DE0E-97BB7EF4B3BB}"/>
              </a:ext>
            </a:extLst>
          </p:cNvPr>
          <p:cNvSpPr/>
          <p:nvPr/>
        </p:nvSpPr>
        <p:spPr>
          <a:xfrm>
            <a:off x="169200" y="27209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E096373F-57BF-DDCF-D48C-7DBE77456BC4}"/>
              </a:ext>
            </a:extLst>
          </p:cNvPr>
          <p:cNvSpPr txBox="1"/>
          <p:nvPr/>
        </p:nvSpPr>
        <p:spPr>
          <a:xfrm>
            <a:off x="440370" y="1510288"/>
            <a:ext cx="11483789" cy="5076711"/>
          </a:xfrm>
          <a:prstGeom prst="rect">
            <a:avLst/>
          </a:prstGeom>
          <a:noFill/>
        </p:spPr>
        <p:txBody>
          <a:bodyPr wrap="square" rtlCol="0">
            <a:spAutoFit/>
          </a:bodyPr>
          <a:lstStyle/>
          <a:p>
            <a:endParaRPr lang="en-US" altLang="ja-JP" sz="1400" dirty="0"/>
          </a:p>
          <a:p>
            <a:r>
              <a:rPr lang="ja-JP" altLang="en-US"/>
              <a:t>　　　　　　　　</a:t>
            </a:r>
            <a:r>
              <a:rPr lang="en-US" altLang="ja-JP" dirty="0"/>
              <a:t>…</a:t>
            </a:r>
            <a:r>
              <a:rPr lang="ja-JP" altLang="en-US" dirty="0"/>
              <a:t>　</a:t>
            </a:r>
            <a:r>
              <a:rPr lang="ja-JP" altLang="en-US" b="1" dirty="0"/>
              <a:t>タオル完成時の仕上がり線</a:t>
            </a:r>
            <a:endParaRPr lang="en-US" altLang="ja-JP" b="1" dirty="0"/>
          </a:p>
          <a:p>
            <a:endParaRPr lang="en-US" altLang="ja-JP" sz="14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出来上がりのタオルの線です。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加工の工程上、多少のズレが発生いたしますので目安としてお考えください。</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lang="en-US" altLang="ja-JP" sz="1200" dirty="0"/>
          </a:p>
          <a:p>
            <a:endParaRPr lang="en-US" altLang="ja-JP" sz="1200" dirty="0"/>
          </a:p>
          <a:p>
            <a:r>
              <a:rPr lang="ja-JP" altLang="en-US" dirty="0"/>
              <a:t>　　　　　　　　</a:t>
            </a:r>
            <a:r>
              <a:rPr lang="en-US" altLang="ja-JP" dirty="0"/>
              <a:t>…</a:t>
            </a:r>
            <a:r>
              <a:rPr lang="ja-JP" altLang="en-US"/>
              <a:t>　</a:t>
            </a:r>
            <a:r>
              <a:rPr lang="ja-JP" altLang="ja-JP" sz="1800" b="1">
                <a:effectLst/>
                <a:ea typeface="Yu Gothic" panose="020B0400000000000000" pitchFamily="34" charset="-128"/>
                <a:cs typeface="Times New Roman" panose="02020603050405020304" pitchFamily="18" charset="0"/>
              </a:rPr>
              <a:t>デザイン有効範囲</a:t>
            </a:r>
            <a:r>
              <a:rPr lang="ja-JP" altLang="ja-JP">
                <a:effectLst/>
              </a:rPr>
              <a:t> </a:t>
            </a:r>
            <a:endParaRPr lang="en-US" altLang="ja-JP" b="1" dirty="0"/>
          </a:p>
          <a:p>
            <a:endParaRPr lang="en-US" altLang="ja-JP" sz="15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左右</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30mm</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のヘム</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端の折り返し部分</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と天地</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10mm</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のミミを省いた範囲です。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この枠内にデザインを入れてください。</a:t>
            </a:r>
            <a:endPar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lang="en-US" altLang="ja-JP" sz="1200" dirty="0"/>
          </a:p>
          <a:p>
            <a:r>
              <a:rPr lang="ja-JP" altLang="en-US"/>
              <a:t>　　　　　　　　</a:t>
            </a:r>
            <a:r>
              <a:rPr lang="en-US" altLang="ja-JP" dirty="0"/>
              <a:t>…</a:t>
            </a:r>
            <a:r>
              <a:rPr lang="ja-JP" altLang="en-US"/>
              <a:t>　</a:t>
            </a:r>
            <a:r>
              <a:rPr lang="ja-JP" altLang="ja-JP" sz="1800" b="1">
                <a:effectLst/>
                <a:ea typeface="Yu Gothic" panose="020B0400000000000000" pitchFamily="34" charset="-128"/>
                <a:cs typeface="Times New Roman" panose="02020603050405020304" pitchFamily="18" charset="0"/>
              </a:rPr>
              <a:t>ヘムの</a:t>
            </a:r>
            <a:r>
              <a:rPr lang="ja-JP" altLang="en-US" sz="1800" b="1">
                <a:effectLst/>
                <a:ea typeface="Yu Gothic" panose="020B0400000000000000" pitchFamily="34" charset="-128"/>
                <a:cs typeface="Times New Roman" panose="02020603050405020304" pitchFamily="18" charset="0"/>
              </a:rPr>
              <a:t>デザイン</a:t>
            </a:r>
            <a:r>
              <a:rPr lang="ja-JP" altLang="ja-JP" sz="1800" b="1">
                <a:effectLst/>
                <a:ea typeface="Yu Gothic" panose="020B0400000000000000" pitchFamily="34" charset="-128"/>
                <a:cs typeface="Times New Roman" panose="02020603050405020304" pitchFamily="18" charset="0"/>
              </a:rPr>
              <a:t>安全領域</a:t>
            </a:r>
            <a:r>
              <a:rPr lang="ja-JP" altLang="ja-JP">
                <a:effectLst/>
              </a:rPr>
              <a:t> </a:t>
            </a:r>
            <a:endParaRPr lang="en-US" altLang="ja-JP" b="1" dirty="0"/>
          </a:p>
          <a:p>
            <a:endParaRPr lang="en-US" altLang="ja-JP" sz="14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ヘムに文字やデザインを入れる場合は点線内に納めてください。</a:t>
            </a:r>
            <a:endPar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en-US" altLang="ja-JP" sz="1200" dirty="0"/>
          </a:p>
          <a:p>
            <a:r>
              <a:rPr lang="ja-JP" altLang="en-US" sz="1200"/>
              <a:t>　</a:t>
            </a:r>
            <a:r>
              <a:rPr lang="ja-JP" altLang="en-US"/>
              <a:t>　　　　　　　</a:t>
            </a:r>
            <a:r>
              <a:rPr lang="en-US" altLang="ja-JP" dirty="0"/>
              <a:t>…</a:t>
            </a:r>
            <a:r>
              <a:rPr lang="ja-JP" altLang="en-US"/>
              <a:t>　</a:t>
            </a:r>
            <a:r>
              <a:rPr lang="ja-JP" altLang="ja-JP" sz="1800" b="1">
                <a:effectLst/>
                <a:ea typeface="Yu Gothic" panose="020B0400000000000000" pitchFamily="34" charset="-128"/>
                <a:cs typeface="Times New Roman" panose="02020603050405020304" pitchFamily="18" charset="0"/>
              </a:rPr>
              <a:t>ヘム背景色</a:t>
            </a:r>
            <a:r>
              <a:rPr lang="ja-JP" altLang="ja-JP">
                <a:effectLst/>
              </a:rPr>
              <a:t> </a:t>
            </a:r>
            <a:endParaRPr lang="en-US" altLang="ja-JP" dirty="0">
              <a:effectLst/>
            </a:endParaRPr>
          </a:p>
          <a:p>
            <a:endParaRPr kumimoji="1" lang="en-US" altLang="ja-JP" sz="14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ヘムにも背景色を設定可能です。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11" name="図 10" descr="黒い背景と白い文字&#10;&#10;自動的に生成された説明">
            <a:extLst>
              <a:ext uri="{FF2B5EF4-FFF2-40B4-BE49-F238E27FC236}">
                <a16:creationId xmlns:a16="http://schemas.microsoft.com/office/drawing/2014/main" id="{3ABC9583-3DEB-5205-80CC-A54FE98E6A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06" y="1586589"/>
            <a:ext cx="1558561" cy="583602"/>
          </a:xfrm>
          <a:prstGeom prst="rect">
            <a:avLst/>
          </a:prstGeom>
        </p:spPr>
      </p:pic>
      <p:sp>
        <p:nvSpPr>
          <p:cNvPr id="12" name="正方形/長方形 11">
            <a:extLst>
              <a:ext uri="{FF2B5EF4-FFF2-40B4-BE49-F238E27FC236}">
                <a16:creationId xmlns:a16="http://schemas.microsoft.com/office/drawing/2014/main" id="{7AAFB8C2-4D6D-A9EC-7879-7146633B32F3}"/>
              </a:ext>
            </a:extLst>
          </p:cNvPr>
          <p:cNvSpPr/>
          <p:nvPr/>
        </p:nvSpPr>
        <p:spPr>
          <a:xfrm>
            <a:off x="536743" y="5557382"/>
            <a:ext cx="1619885" cy="606425"/>
          </a:xfrm>
          <a:prstGeom prst="rect">
            <a:avLst/>
          </a:prstGeom>
          <a:solidFill>
            <a:srgbClr val="B1CFEC"/>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50C3872E-ED05-B96E-1C4B-B8194BAE4DE6}"/>
              </a:ext>
            </a:extLst>
          </p:cNvPr>
          <p:cNvSpPr txBox="1"/>
          <p:nvPr/>
        </p:nvSpPr>
        <p:spPr>
          <a:xfrm>
            <a:off x="267841" y="1055461"/>
            <a:ext cx="11483789" cy="400110"/>
          </a:xfrm>
          <a:prstGeom prst="rect">
            <a:avLst/>
          </a:prstGeom>
          <a:noFill/>
        </p:spPr>
        <p:txBody>
          <a:bodyPr wrap="square" rtlCol="0">
            <a:spAutoFit/>
          </a:bodyPr>
          <a:lstStyle/>
          <a:p>
            <a:r>
              <a:rPr lang="ja-JP" altLang="en-US" sz="2000" b="1" dirty="0">
                <a:solidFill>
                  <a:srgbClr val="0070C0"/>
                </a:solidFill>
              </a:rPr>
              <a:t>●線</a:t>
            </a:r>
            <a:r>
              <a:rPr lang="ja-JP" altLang="en-US" sz="2000" b="1">
                <a:solidFill>
                  <a:srgbClr val="0070C0"/>
                </a:solidFill>
              </a:rPr>
              <a:t>につきまして</a:t>
            </a:r>
            <a:endParaRPr kumimoji="1" lang="en-US" altLang="ja-JP" sz="2000" dirty="0"/>
          </a:p>
        </p:txBody>
      </p:sp>
      <p:pic>
        <p:nvPicPr>
          <p:cNvPr id="3" name="図 2" descr="時計, メーター が含まれている画像&#10;&#10;自動的に生成された説明">
            <a:extLst>
              <a:ext uri="{FF2B5EF4-FFF2-40B4-BE49-F238E27FC236}">
                <a16:creationId xmlns:a16="http://schemas.microsoft.com/office/drawing/2014/main" id="{DE7B2BDD-DAFE-7805-19A0-511FF09A1F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152" y="4357447"/>
            <a:ext cx="1558561" cy="583602"/>
          </a:xfrm>
          <a:prstGeom prst="rect">
            <a:avLst/>
          </a:prstGeom>
          <a:noFill/>
        </p:spPr>
      </p:pic>
      <p:sp>
        <p:nvSpPr>
          <p:cNvPr id="5" name="正方形/長方形 4">
            <a:extLst>
              <a:ext uri="{FF2B5EF4-FFF2-40B4-BE49-F238E27FC236}">
                <a16:creationId xmlns:a16="http://schemas.microsoft.com/office/drawing/2014/main" id="{4E6684F7-4264-9D9A-17BA-75F24A182314}"/>
              </a:ext>
            </a:extLst>
          </p:cNvPr>
          <p:cNvSpPr/>
          <p:nvPr/>
        </p:nvSpPr>
        <p:spPr>
          <a:xfrm>
            <a:off x="536743" y="2922456"/>
            <a:ext cx="1619885" cy="606425"/>
          </a:xfrm>
          <a:prstGeom prst="rect">
            <a:avLst/>
          </a:prstGeom>
          <a:solidFill>
            <a:srgbClr val="FCE6EF"/>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C4C284A1-EFC3-4B6F-7725-B480D713F35C}"/>
              </a:ext>
            </a:extLst>
          </p:cNvPr>
          <p:cNvSpPr txBox="1"/>
          <p:nvPr/>
        </p:nvSpPr>
        <p:spPr>
          <a:xfrm>
            <a:off x="261748" y="339459"/>
            <a:ext cx="11483789" cy="1431161"/>
          </a:xfrm>
          <a:prstGeom prst="rect">
            <a:avLst/>
          </a:prstGeom>
          <a:noFill/>
        </p:spPr>
        <p:txBody>
          <a:bodyPr wrap="square" rtlCol="0">
            <a:spAutoFit/>
          </a:bodyPr>
          <a:lstStyle/>
          <a:p>
            <a:r>
              <a:rPr lang="ja-JP" altLang="en-US" sz="2000" b="1" dirty="0">
                <a:solidFill>
                  <a:srgbClr val="0070C0"/>
                </a:solidFill>
              </a:rPr>
              <a:t>●印刷色につきまして</a:t>
            </a:r>
            <a:endParaRPr lang="en-US" altLang="ja-JP" sz="2000" b="1" dirty="0">
              <a:solidFill>
                <a:srgbClr val="0070C0"/>
              </a:solidFill>
            </a:endParaRPr>
          </a:p>
          <a:p>
            <a:endParaRPr lang="en-US" altLang="ja-JP" sz="1300" b="1" dirty="0">
              <a:solidFill>
                <a:srgbClr val="0070C0"/>
              </a:solidFill>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7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デザインに使用する色は下記の基本色よりお選びください。</a:t>
            </a:r>
            <a:endParaRPr kumimoji="0" lang="ja-JP" altLang="ja-JP" sz="17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7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印刷用データへの変換により、ワード上の色と実際の印刷色に差異が生じます。</a:t>
            </a:r>
            <a:endParaRPr kumimoji="0" lang="en-US" altLang="ja-JP" sz="17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pPr eaLnBrk="0" fontAlgn="base" hangingPunct="0">
              <a:spcBef>
                <a:spcPct val="0"/>
              </a:spcBef>
              <a:spcAft>
                <a:spcPct val="0"/>
              </a:spcAft>
            </a:pPr>
            <a:r>
              <a:rPr kumimoji="0" lang="ja-JP" altLang="en-US" sz="1700" b="0" i="0" u="none" strike="noStrike" cap="none" normalizeH="0" baseline="0">
                <a:ln>
                  <a:noFill/>
                </a:ln>
                <a:solidFill>
                  <a:schemeClr val="tx1"/>
                </a:solidFill>
                <a:effectLst/>
                <a:latin typeface="Arial" panose="020B0604020202020204" pitchFamily="34" charset="0"/>
                <a:ea typeface="Yu Gothic" panose="020B0400000000000000" pitchFamily="34" charset="-128"/>
                <a:cs typeface="Times New Roman" panose="02020603050405020304" pitchFamily="18" charset="0"/>
              </a:rPr>
              <a:t>色味が大幅に変わってしまう場合があり、ご希望りの色で仕上げることができないことを予めご了承ください</a:t>
            </a:r>
            <a:r>
              <a:rPr kumimoji="0" lang="ja-JP" altLang="en-US" sz="1700" b="0" i="0" u="none" strike="noStrike" cap="none" normalizeH="0" baseline="0">
                <a:ln>
                  <a:noFill/>
                </a:ln>
                <a:solidFill>
                  <a:schemeClr val="tx1"/>
                </a:solidFill>
                <a:effectLst/>
                <a:latin typeface="Arial" panose="020B0604020202020204" pitchFamily="34" charset="0"/>
              </a:rPr>
              <a:t> 。</a:t>
            </a:r>
            <a:endParaRPr kumimoji="0" lang="en-US" altLang="ja-JP" sz="1700" dirty="0">
              <a:latin typeface="Arial" panose="020B0604020202020204" pitchFamily="34" charset="0"/>
            </a:endParaRPr>
          </a:p>
        </p:txBody>
      </p:sp>
      <p:sp>
        <p:nvSpPr>
          <p:cNvPr id="4" name="テキスト ボックス 3">
            <a:extLst>
              <a:ext uri="{FF2B5EF4-FFF2-40B4-BE49-F238E27FC236}">
                <a16:creationId xmlns:a16="http://schemas.microsoft.com/office/drawing/2014/main" id="{55BC5F2C-BAEB-D6F2-D893-AB8B17157B76}"/>
              </a:ext>
            </a:extLst>
          </p:cNvPr>
          <p:cNvSpPr txBox="1"/>
          <p:nvPr/>
        </p:nvSpPr>
        <p:spPr>
          <a:xfrm>
            <a:off x="261748" y="4443013"/>
            <a:ext cx="5080273" cy="2144561"/>
          </a:xfrm>
          <a:prstGeom prst="rect">
            <a:avLst/>
          </a:prstGeom>
          <a:noFill/>
        </p:spPr>
        <p:txBody>
          <a:bodyPr wrap="square" rtlCol="0">
            <a:spAutoFit/>
          </a:bodyPr>
          <a:lstStyle/>
          <a:p>
            <a:pPr algn="just">
              <a:lnSpc>
                <a:spcPts val="2000"/>
              </a:lnSpc>
            </a:pPr>
            <a:r>
              <a:rPr lang="ja-JP" altLang="ja-JP" sz="1800" b="1" kern="100">
                <a:effectLst/>
                <a:highlight>
                  <a:srgbClr val="FFFF00"/>
                </a:highlight>
                <a:latin typeface="游明朝" panose="02020400000000000000" pitchFamily="18" charset="-128"/>
                <a:ea typeface="Yu Gothic" panose="020B0400000000000000" pitchFamily="34" charset="-128"/>
                <a:cs typeface="Times New Roman" panose="02020603050405020304" pitchFamily="18" charset="0"/>
              </a:rPr>
              <a:t>〇希望印刷色記入欄</a:t>
            </a:r>
            <a:endParaRPr lang="ja-JP" alt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ご希望の印刷色を基本色から選び、ご記入ください。</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en-US" altLang="ja-JP" sz="1600" kern="100" dirty="0">
                <a:effectLst/>
                <a:latin typeface="Yu Gothic" panose="020B0400000000000000" pitchFamily="34" charset="-128"/>
                <a:ea typeface="游明朝" panose="02020400000000000000" pitchFamily="18" charset="-128"/>
                <a:cs typeface="Times New Roman" panose="02020603050405020304" pitchFamily="18" charset="0"/>
              </a:rPr>
              <a:t> </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marL="342900" indent="-342900" algn="just">
              <a:lnSpc>
                <a:spcPts val="2000"/>
              </a:lnSpc>
              <a:buFont typeface="+mj-ea"/>
              <a:buAutoNum type="circleNumDbPlain"/>
            </a:pPr>
            <a:r>
              <a:rPr lang="ja-JP" altLang="ja-JP" sz="1800" kern="100">
                <a:effectLst/>
                <a:ea typeface="Yu Gothic" panose="020B0400000000000000" pitchFamily="34" charset="-128"/>
                <a:cs typeface="Times New Roman" panose="02020603050405020304" pitchFamily="18" charset="0"/>
              </a:rPr>
              <a:t>ベース色</a:t>
            </a:r>
            <a:r>
              <a:rPr lang="en-US" altLang="ja-JP" sz="1800" kern="100" dirty="0">
                <a:effectLst/>
                <a:ea typeface="Yu Gothic" panose="020B0400000000000000" pitchFamily="34" charset="-128"/>
                <a:cs typeface="Times New Roman" panose="02020603050405020304" pitchFamily="18" charset="0"/>
              </a:rPr>
              <a:t>1</a:t>
            </a:r>
            <a:r>
              <a:rPr lang="ja-JP" altLang="ja-JP" sz="1800" kern="100">
                <a:effectLst/>
                <a:ea typeface="Yu Gothic" panose="020B0400000000000000" pitchFamily="34" charset="-128"/>
                <a:cs typeface="Times New Roman" panose="02020603050405020304" pitchFamily="18" charset="0"/>
              </a:rPr>
              <a:t>：</a:t>
            </a:r>
            <a:r>
              <a:rPr lang="en-US" altLang="ja-JP" sz="1800" kern="100" dirty="0">
                <a:effectLst/>
                <a:ea typeface="Yu Gothic" panose="020B0400000000000000" pitchFamily="34" charset="-128"/>
                <a:cs typeface="Times New Roman" panose="02020603050405020304" pitchFamily="18" charset="0"/>
              </a:rPr>
              <a:t>PANTONE</a:t>
            </a:r>
            <a:r>
              <a:rPr lang="ja-JP" altLang="ja-JP" sz="1800" kern="100">
                <a:effectLst/>
                <a:ea typeface="Yu Gothic" panose="020B0400000000000000" pitchFamily="34" charset="-128"/>
                <a:cs typeface="Times New Roman" panose="02020603050405020304" pitchFamily="18" charset="0"/>
              </a:rPr>
              <a:t>　　　　　　　　　　</a:t>
            </a:r>
            <a:r>
              <a:rPr lang="ja-JP" altLang="ja-JP" sz="1800" u="sng" kern="100">
                <a:effectLst/>
                <a:ea typeface="Yu Gothic" panose="020B0400000000000000" pitchFamily="34" charset="-128"/>
                <a:cs typeface="Times New Roman" panose="02020603050405020304" pitchFamily="18" charset="0"/>
              </a:rPr>
              <a:t>　　　　　</a:t>
            </a:r>
            <a:r>
              <a:rPr lang="ja-JP" altLang="ja-JP" kern="100">
                <a:effectLst/>
                <a:ea typeface="Yu Gothic" panose="020B0400000000000000" pitchFamily="34" charset="-128"/>
                <a:cs typeface="Times New Roman" panose="02020603050405020304" pitchFamily="18" charset="0"/>
              </a:rPr>
              <a:t>　　</a:t>
            </a:r>
            <a:endParaRPr lang="ja-JP" altLang="ja-JP" kern="100">
              <a:effectLst/>
              <a:ea typeface="游明朝" panose="02020400000000000000" pitchFamily="18" charset="-128"/>
              <a:cs typeface="Times New Roman" panose="02020603050405020304" pitchFamily="18" charset="0"/>
            </a:endParaRPr>
          </a:p>
          <a:p>
            <a:pPr algn="just">
              <a:lnSpc>
                <a:spcPts val="2000"/>
              </a:lnSpc>
            </a:pPr>
            <a:r>
              <a:rPr lang="en-US" altLang="ja-JP" kern="100" dirty="0">
                <a:effectLst/>
                <a:latin typeface="Yu Gothic" panose="020B0400000000000000" pitchFamily="34" charset="-128"/>
                <a:ea typeface="游明朝" panose="02020400000000000000" pitchFamily="18" charset="-128"/>
                <a:cs typeface="Times New Roman" panose="02020603050405020304" pitchFamily="18" charset="0"/>
              </a:rPr>
              <a:t> </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lvl="0" algn="just">
              <a:lnSpc>
                <a:spcPts val="2000"/>
              </a:lnSpc>
            </a:pPr>
            <a:r>
              <a:rPr lang="en-US" altLang="ja-JP" sz="1800" dirty="0">
                <a:effectLst/>
                <a:ea typeface="Yu Gothic" panose="020B0400000000000000" pitchFamily="34" charset="-128"/>
                <a:cs typeface="Times New Roman" panose="02020603050405020304" pitchFamily="18" charset="0"/>
              </a:rPr>
              <a:t>③</a:t>
            </a:r>
            <a:r>
              <a:rPr lang="en-US" altLang="ja-JP" dirty="0">
                <a:ea typeface="Yu Gothic" panose="020B0400000000000000" pitchFamily="34" charset="-128"/>
                <a:cs typeface="Times New Roman" panose="02020603050405020304" pitchFamily="18" charset="0"/>
              </a:rPr>
              <a:t>  </a:t>
            </a:r>
            <a:r>
              <a:rPr lang="ja-JP" altLang="ja-JP" sz="1800">
                <a:effectLst/>
                <a:ea typeface="Yu Gothic" panose="020B0400000000000000" pitchFamily="34" charset="-128"/>
                <a:cs typeface="Times New Roman" panose="02020603050405020304" pitchFamily="18" charset="0"/>
              </a:rPr>
              <a:t>ヘム色</a:t>
            </a:r>
            <a:r>
              <a:rPr lang="en-US" altLang="ja-JP" sz="1800" dirty="0">
                <a:effectLst/>
                <a:ea typeface="Yu Gothic" panose="020B0400000000000000" pitchFamily="34" charset="-128"/>
                <a:cs typeface="Times New Roman" panose="02020603050405020304" pitchFamily="18" charset="0"/>
              </a:rPr>
              <a:t>1</a:t>
            </a:r>
            <a:r>
              <a:rPr lang="ja-JP" altLang="ja-JP" sz="1800">
                <a:effectLst/>
                <a:ea typeface="Yu Gothic" panose="020B0400000000000000" pitchFamily="34" charset="-128"/>
                <a:cs typeface="Times New Roman" panose="02020603050405020304" pitchFamily="18" charset="0"/>
              </a:rPr>
              <a:t>：</a:t>
            </a:r>
            <a:r>
              <a:rPr lang="en-US" altLang="ja-JP" sz="1800" dirty="0">
                <a:effectLst/>
                <a:ea typeface="Yu Gothic" panose="020B0400000000000000" pitchFamily="34" charset="-128"/>
                <a:cs typeface="Times New Roman" panose="02020603050405020304" pitchFamily="18" charset="0"/>
              </a:rPr>
              <a:t>PANTONE</a:t>
            </a:r>
            <a:r>
              <a:rPr lang="ja-JP" altLang="ja-JP" sz="1800">
                <a:effectLst/>
                <a:ea typeface="Yu Gothic" panose="020B0400000000000000" pitchFamily="34" charset="-128"/>
                <a:cs typeface="Times New Roman" panose="02020603050405020304" pitchFamily="18" charset="0"/>
              </a:rPr>
              <a:t>　　　　　　　　</a:t>
            </a:r>
            <a:r>
              <a:rPr lang="ja-JP" altLang="ja-JP">
                <a:effectLst/>
              </a:rPr>
              <a:t> </a:t>
            </a:r>
            <a:r>
              <a:rPr lang="ja-JP" altLang="ja-JP" sz="1800">
                <a:effectLst/>
                <a:ea typeface="Yu Gothic" panose="020B0400000000000000" pitchFamily="34" charset="-128"/>
                <a:cs typeface="Times New Roman" panose="02020603050405020304" pitchFamily="18" charset="0"/>
              </a:rPr>
              <a:t>　　　</a:t>
            </a:r>
            <a:r>
              <a:rPr lang="en-US" altLang="ja-JP" sz="1800" dirty="0">
                <a:effectLst/>
                <a:ea typeface="Yu Gothic" panose="020B0400000000000000" pitchFamily="34" charset="-128"/>
                <a:cs typeface="Times New Roman" panose="02020603050405020304" pitchFamily="18" charset="0"/>
              </a:rPr>
              <a:t>  </a:t>
            </a:r>
            <a:r>
              <a:rPr lang="ja-JP" altLang="ja-JP" sz="1800" u="sng">
                <a:effectLst/>
                <a:ea typeface="Yu Gothic" panose="020B0400000000000000" pitchFamily="34" charset="-128"/>
                <a:cs typeface="Times New Roman" panose="02020603050405020304" pitchFamily="18" charset="0"/>
              </a:rPr>
              <a:t>　　　　　</a:t>
            </a:r>
            <a:r>
              <a:rPr lang="ja-JP" altLang="ja-JP">
                <a:effectLst/>
              </a:rPr>
              <a:t> </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en-US" altLang="ja-JP" kern="100" dirty="0">
                <a:effectLst/>
                <a:latin typeface="Yu Gothic" panose="020B0400000000000000" pitchFamily="34" charset="-128"/>
                <a:ea typeface="游明朝" panose="02020400000000000000" pitchFamily="18" charset="-128"/>
                <a:cs typeface="Times New Roman" panose="02020603050405020304" pitchFamily="18" charset="0"/>
              </a:rPr>
              <a:t> </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lvl="0" algn="just">
              <a:lnSpc>
                <a:spcPts val="2000"/>
              </a:lnSpc>
            </a:pPr>
            <a:r>
              <a:rPr lang="en-US" altLang="ja-JP" dirty="0">
                <a:ea typeface="Yu Gothic" panose="020B0400000000000000" pitchFamily="34" charset="-128"/>
                <a:cs typeface="Times New Roman" panose="02020603050405020304" pitchFamily="18" charset="0"/>
              </a:rPr>
              <a:t>⑤  </a:t>
            </a:r>
            <a:r>
              <a:rPr lang="ja-JP" altLang="ja-JP" sz="1800">
                <a:effectLst/>
                <a:ea typeface="Yu Gothic" panose="020B0400000000000000" pitchFamily="34" charset="-128"/>
                <a:cs typeface="Times New Roman" panose="02020603050405020304" pitchFamily="18" charset="0"/>
              </a:rPr>
              <a:t>ヘム色</a:t>
            </a:r>
            <a:r>
              <a:rPr lang="en-US" altLang="ja-JP" sz="1800" dirty="0">
                <a:effectLst/>
                <a:ea typeface="Yu Gothic" panose="020B0400000000000000" pitchFamily="34" charset="-128"/>
                <a:cs typeface="Times New Roman" panose="02020603050405020304" pitchFamily="18" charset="0"/>
              </a:rPr>
              <a:t>3</a:t>
            </a:r>
            <a:r>
              <a:rPr lang="ja-JP" altLang="ja-JP" sz="1800">
                <a:effectLst/>
                <a:ea typeface="Yu Gothic" panose="020B0400000000000000" pitchFamily="34" charset="-128"/>
                <a:cs typeface="Times New Roman" panose="02020603050405020304" pitchFamily="18" charset="0"/>
              </a:rPr>
              <a:t>：</a:t>
            </a:r>
            <a:r>
              <a:rPr lang="en-US" altLang="ja-JP" sz="1800" dirty="0">
                <a:effectLst/>
                <a:ea typeface="Yu Gothic" panose="020B0400000000000000" pitchFamily="34" charset="-128"/>
                <a:cs typeface="Times New Roman" panose="02020603050405020304" pitchFamily="18" charset="0"/>
              </a:rPr>
              <a:t>PANTONE</a:t>
            </a:r>
            <a:r>
              <a:rPr lang="ja-JP" altLang="ja-JP" sz="1800" u="sng">
                <a:effectLst/>
                <a:ea typeface="Yu Gothic" panose="020B0400000000000000" pitchFamily="34" charset="-128"/>
                <a:cs typeface="Times New Roman" panose="02020603050405020304" pitchFamily="18" charset="0"/>
              </a:rPr>
              <a:t>　　　　　　　　</a:t>
            </a:r>
            <a:r>
              <a:rPr lang="ja-JP" altLang="ja-JP">
                <a:effectLst/>
              </a:rPr>
              <a:t> </a:t>
            </a:r>
            <a:endParaRPr lang="ja-JP" altLang="ja-JP" sz="1800" kern="10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8" name="図 7">
            <a:extLst>
              <a:ext uri="{FF2B5EF4-FFF2-40B4-BE49-F238E27FC236}">
                <a16:creationId xmlns:a16="http://schemas.microsoft.com/office/drawing/2014/main" id="{BB1087A0-19B7-36F7-0198-62319DA0A1F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77790" y="1860724"/>
            <a:ext cx="11512986" cy="2389785"/>
          </a:xfrm>
          <a:prstGeom prst="rect">
            <a:avLst/>
          </a:prstGeom>
        </p:spPr>
      </p:pic>
      <p:sp>
        <p:nvSpPr>
          <p:cNvPr id="2" name="テキスト ボックス 1">
            <a:extLst>
              <a:ext uri="{FF2B5EF4-FFF2-40B4-BE49-F238E27FC236}">
                <a16:creationId xmlns:a16="http://schemas.microsoft.com/office/drawing/2014/main" id="{54DEAC0A-8E25-CC7A-A5F9-68AB82BEC769}"/>
              </a:ext>
            </a:extLst>
          </p:cNvPr>
          <p:cNvSpPr txBox="1"/>
          <p:nvPr/>
        </p:nvSpPr>
        <p:spPr>
          <a:xfrm>
            <a:off x="6003642" y="5196701"/>
            <a:ext cx="5080274" cy="862159"/>
          </a:xfrm>
          <a:prstGeom prst="rect">
            <a:avLst/>
          </a:prstGeom>
          <a:noFill/>
        </p:spPr>
        <p:txBody>
          <a:bodyPr wrap="square" rtlCol="0">
            <a:spAutoFit/>
          </a:bodyPr>
          <a:lstStyle/>
          <a:p>
            <a:pPr algn="just">
              <a:lnSpc>
                <a:spcPts val="2000"/>
              </a:lnSpc>
            </a:pPr>
            <a:r>
              <a:rPr lang="ja-JP" altLang="ja-JP" sz="1800" kern="100">
                <a:effectLst/>
                <a:latin typeface="游明朝" panose="02020400000000000000" pitchFamily="18" charset="-128"/>
                <a:ea typeface="Yu Gothic" panose="020B0400000000000000" pitchFamily="34" charset="-128"/>
                <a:cs typeface="Times New Roman" panose="02020603050405020304" pitchFamily="18" charset="0"/>
              </a:rPr>
              <a:t>② </a:t>
            </a:r>
            <a:r>
              <a:rPr lang="ja-JP" altLang="ja-JP" sz="1800" kern="100">
                <a:effectLst/>
                <a:ea typeface="Yu Gothic" panose="020B0400000000000000" pitchFamily="34" charset="-128"/>
                <a:cs typeface="Times New Roman" panose="02020603050405020304" pitchFamily="18" charset="0"/>
              </a:rPr>
              <a:t>ベース色</a:t>
            </a:r>
            <a:r>
              <a:rPr lang="en-US" altLang="ja-JP" sz="1800" kern="100" dirty="0">
                <a:effectLst/>
                <a:ea typeface="Yu Gothic" panose="020B0400000000000000" pitchFamily="34" charset="-128"/>
                <a:cs typeface="Times New Roman" panose="02020603050405020304" pitchFamily="18" charset="0"/>
              </a:rPr>
              <a:t>2</a:t>
            </a:r>
            <a:r>
              <a:rPr lang="ja-JP" altLang="ja-JP" sz="1800" kern="100">
                <a:effectLst/>
                <a:ea typeface="Yu Gothic" panose="020B0400000000000000" pitchFamily="34" charset="-128"/>
                <a:cs typeface="Times New Roman" panose="02020603050405020304" pitchFamily="18" charset="0"/>
              </a:rPr>
              <a:t>：</a:t>
            </a:r>
            <a:r>
              <a:rPr lang="en-US" altLang="ja-JP" sz="1800" kern="100" dirty="0">
                <a:effectLst/>
                <a:ea typeface="Yu Gothic" panose="020B0400000000000000" pitchFamily="34" charset="-128"/>
                <a:cs typeface="Times New Roman" panose="02020603050405020304" pitchFamily="18" charset="0"/>
              </a:rPr>
              <a:t>PANTONE</a:t>
            </a:r>
            <a:r>
              <a:rPr lang="ja-JP" altLang="ja-JP" sz="1800" u="sng">
                <a:effectLst/>
                <a:ea typeface="Yu Gothic" panose="020B0400000000000000" pitchFamily="34" charset="-128"/>
                <a:cs typeface="Times New Roman" panose="02020603050405020304" pitchFamily="18" charset="0"/>
              </a:rPr>
              <a:t>　　　　　　　　</a:t>
            </a:r>
            <a:r>
              <a:rPr lang="ja-JP" altLang="ja-JP">
                <a:effectLst/>
              </a:rPr>
              <a:t> </a:t>
            </a:r>
            <a:r>
              <a:rPr lang="ja-JP" altLang="ja-JP" sz="1800" u="sng" kern="100">
                <a:effectLst/>
                <a:ea typeface="Yu Gothic" panose="020B0400000000000000" pitchFamily="34" charset="-128"/>
                <a:cs typeface="Times New Roman" panose="02020603050405020304" pitchFamily="18" charset="0"/>
              </a:rPr>
              <a:t>　　　　　　　　　　　　　　　　</a:t>
            </a:r>
            <a:r>
              <a:rPr lang="ja-JP" altLang="ja-JP" kern="100">
                <a:effectLst/>
                <a:ea typeface="Yu Gothic" panose="020B0400000000000000" pitchFamily="34" charset="-128"/>
                <a:cs typeface="Times New Roman" panose="02020603050405020304" pitchFamily="18" charset="0"/>
              </a:rPr>
              <a:t>　　</a:t>
            </a:r>
            <a:endParaRPr lang="ja-JP" altLang="ja-JP" kern="100">
              <a:effectLst/>
              <a:ea typeface="游明朝" panose="02020400000000000000" pitchFamily="18" charset="-128"/>
              <a:cs typeface="Times New Roman" panose="02020603050405020304" pitchFamily="18" charset="0"/>
            </a:endParaRPr>
          </a:p>
          <a:p>
            <a:pPr algn="just">
              <a:lnSpc>
                <a:spcPts val="2000"/>
              </a:lnSpc>
            </a:pPr>
            <a:r>
              <a:rPr lang="en-US" altLang="ja-JP" kern="100" dirty="0">
                <a:effectLst/>
                <a:latin typeface="Yu Gothic" panose="020B0400000000000000" pitchFamily="34" charset="-128"/>
                <a:ea typeface="游明朝" panose="02020400000000000000" pitchFamily="18" charset="-128"/>
                <a:cs typeface="Times New Roman" panose="02020603050405020304" pitchFamily="18" charset="0"/>
              </a:rPr>
              <a:t> </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lvl="0" algn="just">
              <a:lnSpc>
                <a:spcPts val="2000"/>
              </a:lnSpc>
            </a:pPr>
            <a:r>
              <a:rPr lang="ja-JP" altLang="ja-JP" sz="1800">
                <a:effectLst/>
                <a:ea typeface="Yu Gothic" panose="020B0400000000000000" pitchFamily="34" charset="-128"/>
                <a:cs typeface="Times New Roman" panose="02020603050405020304" pitchFamily="18" charset="0"/>
              </a:rPr>
              <a:t>④</a:t>
            </a:r>
            <a:r>
              <a:rPr lang="en-US" altLang="ja-JP" sz="1800" dirty="0">
                <a:effectLst/>
                <a:ea typeface="Yu Gothic" panose="020B0400000000000000" pitchFamily="34" charset="-128"/>
                <a:cs typeface="Times New Roman" panose="02020603050405020304" pitchFamily="18" charset="0"/>
              </a:rPr>
              <a:t> </a:t>
            </a:r>
            <a:r>
              <a:rPr lang="ja-JP" altLang="ja-JP" sz="1800">
                <a:effectLst/>
                <a:ea typeface="Yu Gothic" panose="020B0400000000000000" pitchFamily="34" charset="-128"/>
                <a:cs typeface="Times New Roman" panose="02020603050405020304" pitchFamily="18" charset="0"/>
              </a:rPr>
              <a:t>ヘム色</a:t>
            </a:r>
            <a:r>
              <a:rPr lang="en-US" altLang="ja-JP" sz="1800" dirty="0">
                <a:effectLst/>
                <a:ea typeface="Yu Gothic" panose="020B0400000000000000" pitchFamily="34" charset="-128"/>
                <a:cs typeface="Times New Roman" panose="02020603050405020304" pitchFamily="18" charset="0"/>
              </a:rPr>
              <a:t>2</a:t>
            </a:r>
            <a:r>
              <a:rPr lang="ja-JP" altLang="ja-JP" sz="1800">
                <a:effectLst/>
                <a:ea typeface="Yu Gothic" panose="020B0400000000000000" pitchFamily="34" charset="-128"/>
                <a:cs typeface="Times New Roman" panose="02020603050405020304" pitchFamily="18" charset="0"/>
              </a:rPr>
              <a:t>：</a:t>
            </a:r>
            <a:r>
              <a:rPr lang="en-US" altLang="ja-JP" sz="1800" dirty="0">
                <a:effectLst/>
                <a:ea typeface="Yu Gothic" panose="020B0400000000000000" pitchFamily="34" charset="-128"/>
                <a:cs typeface="Times New Roman" panose="02020603050405020304" pitchFamily="18" charset="0"/>
              </a:rPr>
              <a:t>PANTONE</a:t>
            </a:r>
            <a:r>
              <a:rPr lang="ja-JP" altLang="ja-JP" sz="1800" u="sng">
                <a:effectLst/>
                <a:ea typeface="Yu Gothic" panose="020B0400000000000000" pitchFamily="34" charset="-128"/>
                <a:cs typeface="Times New Roman" panose="02020603050405020304" pitchFamily="18" charset="0"/>
              </a:rPr>
              <a:t>　　　　　　　　</a:t>
            </a:r>
            <a:r>
              <a:rPr lang="ja-JP" altLang="ja-JP">
                <a:effectLst/>
              </a:rPr>
              <a:t> </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715465A7-DFCD-78A7-442C-AF30A656AD34}"/>
              </a:ext>
            </a:extLst>
          </p:cNvPr>
          <p:cNvSpPr txBox="1"/>
          <p:nvPr/>
        </p:nvSpPr>
        <p:spPr>
          <a:xfrm>
            <a:off x="319380" y="572820"/>
            <a:ext cx="11483789" cy="3724481"/>
          </a:xfrm>
          <a:prstGeom prst="rect">
            <a:avLst/>
          </a:prstGeom>
          <a:noFill/>
        </p:spPr>
        <p:txBody>
          <a:bodyPr wrap="square" rtlCol="0">
            <a:spAutoFit/>
          </a:bodyPr>
          <a:lstStyle/>
          <a:p>
            <a:r>
              <a:rPr lang="ja-JP" altLang="en-US" sz="2000" b="1">
                <a:solidFill>
                  <a:srgbClr val="0070C0"/>
                </a:solidFill>
              </a:rPr>
              <a:t>●</a:t>
            </a:r>
            <a:r>
              <a:rPr lang="ja-JP" altLang="en-US" sz="2000" b="1" dirty="0">
                <a:solidFill>
                  <a:srgbClr val="0070C0"/>
                </a:solidFill>
              </a:rPr>
              <a:t>その他ご注意事項に</a:t>
            </a:r>
            <a:r>
              <a:rPr lang="ja-JP" altLang="en-US" sz="2000" b="1">
                <a:solidFill>
                  <a:srgbClr val="0070C0"/>
                </a:solidFill>
              </a:rPr>
              <a:t>つきまして</a:t>
            </a:r>
            <a:r>
              <a:rPr lang="ja-JP" altLang="en-US" sz="2000">
                <a:solidFill>
                  <a:srgbClr val="0070C0"/>
                </a:solidFill>
              </a:rPr>
              <a:t> </a:t>
            </a:r>
            <a:endParaRPr lang="en-US" altLang="ja-JP" sz="2000" dirty="0">
              <a:solidFill>
                <a:srgbClr val="0070C0"/>
              </a:solidFill>
            </a:endParaRPr>
          </a:p>
          <a:p>
            <a:endParaRPr kumimoji="1" lang="en-US" altLang="ja-JP" sz="1600" dirty="0"/>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・画像の印刷、グラデーション表現、アミカケはご使用いただけません。</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・ワードアートなどの変形した文字はデータ変換できない場合がございます。予めご了承ください。</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・線や文字の太さは</a:t>
            </a:r>
            <a:r>
              <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rPr>
              <a:t>2mm</a:t>
            </a: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以上にしてください。</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indent="190500"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細かすぎるデザインは織りで再現できませんのでご注意くださいませ。</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indent="190500"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・フォントはオフィス系専用フォントとなりますため、全く同じフォントでの印刷ができかねます。</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indent="190500"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類似のフォントでの印刷となりますのでご注意くださいませ。</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indent="190500"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・確認用の</a:t>
            </a:r>
            <a:r>
              <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rPr>
              <a:t>PDF</a:t>
            </a: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または画面スクリーンショット画像を同じフォルダに格納いただき、</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indent="190500"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お送りくださいますようお願いいたします。</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3659988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2E9E78C0-12F0-773C-7DF2-B51C1895BCD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621792"/>
            <a:ext cx="12173545" cy="5608320"/>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825</TotalTime>
  <Words>346</Words>
  <Application>Microsoft Macintosh PowerPoint</Application>
  <PresentationFormat>ワイド画面</PresentationFormat>
  <Paragraphs>53</Paragraphs>
  <Slides>4</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游ゴシック</vt:lpstr>
      <vt:lpstr>游ゴシック</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27</cp:revision>
  <dcterms:created xsi:type="dcterms:W3CDTF">2020-05-01T04:13:24Z</dcterms:created>
  <dcterms:modified xsi:type="dcterms:W3CDTF">2025-01-22T02:00:27Z</dcterms:modified>
</cp:coreProperties>
</file>