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Masters/slideMaster1.xml" ContentType="application/vnd.openxmlformats-officedocument.presentationml.slideMaster+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presProps.xml" ContentType="application/vnd.openxmlformats-officedocument.presentationml.presProps+xml"/>
  <Override PartName="/ppt/viewProps.xml" ContentType="application/vnd.openxmlformats-officedocument.presentationml.viewProps+xml"/>
  <Override PartName="/ppt/theme/theme1.xml" ContentType="application/vnd.openxmlformats-officedocument.theme+xml"/>
  <Override PartName="/ppt/tableStyles.xml" ContentType="application/vnd.openxmlformats-officedocument.presentationml.tableStyles+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0.xml" ContentType="application/vnd.openxmlformats-officedocument.presentationml.slideLayout+xml"/>
  <Override PartName="/ppt/slideLayouts/slideLayout11.xml" ContentType="application/vnd.openxmlformats-officedocument.presentationml.slideLayout+xml"/>
  <Override PartName="/docProps/core.xml" ContentType="application/vnd.openxmlformats-package.core-properties+xml"/>
  <Override PartName="/docProps/app.xml" ContentType="application/vnd.openxmlformats-officedocument.extended-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48" r:id="rId1"/>
  </p:sldMasterIdLst>
  <p:sldIdLst>
    <p:sldId id="265" r:id="rId2"/>
    <p:sldId id="269" r:id="rId3"/>
    <p:sldId id="270" r:id="rId4"/>
    <p:sldId id="263" r:id="rId5"/>
  </p:sldIdLst>
  <p:sldSz cx="12192000" cy="6858000"/>
  <p:notesSz cx="6858000" cy="9144000"/>
  <p:defaultText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defaultTextStyle>
  <p:extLst>
    <p:ext uri="{EFAFB233-063F-42B5-8137-9DF3F51BA10A}">
      <p15:sldGuideLst xmlns:p15="http://schemas.microsoft.com/office/powerpoint/2012/main">
        <p15:guide id="1" orient="horz" pos="2160" userDrawn="1">
          <p15:clr>
            <a:srgbClr val="A4A3A4"/>
          </p15:clr>
        </p15:guide>
        <p15:guide id="2" pos="3840" userDrawn="1">
          <p15:clr>
            <a:srgbClr val="A4A3A4"/>
          </p15:clr>
        </p15:guide>
      </p15:sldGuideLst>
    </p:ext>
  </p:extLst>
</p:presentation>
</file>

<file path=ppt/presProps.xml><?xml version="1.0" encoding="utf-8"?>
<p:presentationPr xmlns:a="http://schemas.openxmlformats.org/drawingml/2006/main" xmlns:r="http://schemas.openxmlformats.org/officeDocument/2006/relationships" xmlns:p="http://schemas.openxmlformats.org/presentationml/2006/main">
  <p:clrMru>
    <a:srgbClr val="B1CFEC"/>
    <a:srgbClr val="FCE6EF"/>
  </p:clrMru>
  <p:extLst>
    <p:ext uri="{E76CE94A-603C-4142-B9EB-6D1370010A27}">
      <p14:discardImageEditData xmlns:p14="http://schemas.microsoft.com/office/powerpoint/2010/main" val="0"/>
    </p:ext>
    <p:ext uri="{D31A062A-798A-4329-ABDD-BBA856620510}">
      <p14:defaultImageDpi xmlns:p14="http://schemas.microsoft.com/office/powerpoint/2010/main" val="32767"/>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horzBarState="maximized">
    <p:restoredLeft sz="15987" autoAdjust="0"/>
    <p:restoredTop sz="94660"/>
  </p:normalViewPr>
  <p:slideViewPr>
    <p:cSldViewPr snapToGrid="0" showGuides="1">
      <p:cViewPr varScale="1">
        <p:scale>
          <a:sx n="80" d="100"/>
          <a:sy n="80" d="100"/>
        </p:scale>
        <p:origin x="224" y="656"/>
      </p:cViewPr>
      <p:guideLst>
        <p:guide orient="horz" pos="2160"/>
        <p:guide pos="3840"/>
      </p:guideLst>
    </p:cSldViewPr>
  </p:slideViewPr>
  <p:notesTextViewPr>
    <p:cViewPr>
      <p:scale>
        <a:sx n="1" d="1"/>
        <a:sy n="1" d="1"/>
      </p:scale>
      <p:origin x="0" y="0"/>
    </p:cViewPr>
  </p:notesTextViewPr>
  <p:gridSpacing cx="72008" cy="72008"/>
</p:viewPr>
</file>

<file path=ppt/_rels/presentation.xml.rels><?xml version="1.0" encoding="UTF-8" standalone="yes"?>
<Relationships xmlns="http://schemas.openxmlformats.org/package/2006/relationships"><Relationship Id="rId8" Type="http://schemas.openxmlformats.org/officeDocument/2006/relationships/theme" Target="theme/theme1.xml"/><Relationship Id="rId3" Type="http://schemas.openxmlformats.org/officeDocument/2006/relationships/slide" Target="slides/slide2.xml"/><Relationship Id="rId7" Type="http://schemas.openxmlformats.org/officeDocument/2006/relationships/viewProps" Target="viewProps.xml"/><Relationship Id="rId2" Type="http://schemas.openxmlformats.org/officeDocument/2006/relationships/slide" Target="slides/slide1.xml"/><Relationship Id="rId1" Type="http://schemas.openxmlformats.org/officeDocument/2006/relationships/slideMaster" Target="slideMasters/slideMaster1.xml"/><Relationship Id="rId6" Type="http://schemas.openxmlformats.org/officeDocument/2006/relationships/presProps" Target="presProps.xml"/><Relationship Id="rId5" Type="http://schemas.openxmlformats.org/officeDocument/2006/relationships/slide" Target="slides/slide4.xml"/><Relationship Id="rId4" Type="http://schemas.openxmlformats.org/officeDocument/2006/relationships/slide" Target="slides/slide3.xml"/><Relationship Id="rId9" Type="http://schemas.openxmlformats.org/officeDocument/2006/relationships/tableStyles" Target="tableStyles.xml"/></Relationship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タイトル スライド">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18B0018D-6EE5-47FB-88E7-AB402D076AD9}"/>
              </a:ext>
            </a:extLst>
          </p:cNvPr>
          <p:cNvSpPr>
            <a:spLocks noGrp="1"/>
          </p:cNvSpPr>
          <p:nvPr>
            <p:ph type="ctrTitle"/>
          </p:nvPr>
        </p:nvSpPr>
        <p:spPr>
          <a:xfrm>
            <a:off x="1524000" y="1122363"/>
            <a:ext cx="9144000" cy="2387600"/>
          </a:xfrm>
        </p:spPr>
        <p:txBody>
          <a:bodyPr anchor="b"/>
          <a:lstStyle>
            <a:lvl1pPr algn="ctr">
              <a:defRPr sz="6000"/>
            </a:lvl1pPr>
          </a:lstStyle>
          <a:p>
            <a:r>
              <a:rPr kumimoji="1" lang="ja-JP" altLang="en-US"/>
              <a:t>マスター タイトルの書式設定</a:t>
            </a:r>
          </a:p>
        </p:txBody>
      </p:sp>
      <p:sp>
        <p:nvSpPr>
          <p:cNvPr id="3" name="字幕 2">
            <a:extLst>
              <a:ext uri="{FF2B5EF4-FFF2-40B4-BE49-F238E27FC236}">
                <a16:creationId xmlns:a16="http://schemas.microsoft.com/office/drawing/2014/main" id="{F3D47392-ACD5-441C-82CE-5CF97123B476}"/>
              </a:ext>
            </a:extLst>
          </p:cNvPr>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kumimoji="1" lang="ja-JP" altLang="en-US"/>
              <a:t>マスター サブタイトルの書式設定</a:t>
            </a:r>
          </a:p>
        </p:txBody>
      </p:sp>
      <p:sp>
        <p:nvSpPr>
          <p:cNvPr id="4" name="日付プレースホルダー 3">
            <a:extLst>
              <a:ext uri="{FF2B5EF4-FFF2-40B4-BE49-F238E27FC236}">
                <a16:creationId xmlns:a16="http://schemas.microsoft.com/office/drawing/2014/main" id="{8A107C44-50D8-493E-AF61-58405673B8C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A21D7B9C-5D21-47CB-A636-60815369D6B7}"/>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E9BCEB2-CEF8-4DB1-893F-F33F7BF5F6D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697786064"/>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タイトルと縦書きテキスト">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259E9945-E02B-4F86-9BEB-7F000AFAA43E}"/>
              </a:ext>
            </a:extLst>
          </p:cNvPr>
          <p:cNvSpPr>
            <a:spLocks noGrp="1"/>
          </p:cNvSpPr>
          <p:nvPr>
            <p:ph type="title"/>
          </p:nvPr>
        </p:nvSpPr>
        <p:spPr/>
        <p:txBody>
          <a:bodyPr/>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A4EC6B6C-0309-4BB2-AB21-27B6BFAA4DB8}"/>
              </a:ext>
            </a:extLst>
          </p:cNvPr>
          <p:cNvSpPr>
            <a:spLocks noGrp="1"/>
          </p:cNvSpPr>
          <p:nvPr>
            <p:ph type="body" orient="vert" idx="1"/>
          </p:nvPr>
        </p:nvSpPr>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1ED5E54E-AADD-4722-9B3E-2A5C16DA79B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0A4F9AB0-5792-42C5-957A-45535A553824}"/>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E72B6622-5DBC-4331-BAEF-B820547E268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548102412"/>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縦書きタイトルと&#10;縦書きテキスト">
    <p:spTree>
      <p:nvGrpSpPr>
        <p:cNvPr id="1" name=""/>
        <p:cNvGrpSpPr/>
        <p:nvPr/>
      </p:nvGrpSpPr>
      <p:grpSpPr>
        <a:xfrm>
          <a:off x="0" y="0"/>
          <a:ext cx="0" cy="0"/>
          <a:chOff x="0" y="0"/>
          <a:chExt cx="0" cy="0"/>
        </a:xfrm>
      </p:grpSpPr>
      <p:sp>
        <p:nvSpPr>
          <p:cNvPr id="2" name="縦書きタイトル 1">
            <a:extLst>
              <a:ext uri="{FF2B5EF4-FFF2-40B4-BE49-F238E27FC236}">
                <a16:creationId xmlns:a16="http://schemas.microsoft.com/office/drawing/2014/main" id="{C184335F-D98F-44EA-841A-03D39FA4718B}"/>
              </a:ext>
            </a:extLst>
          </p:cNvPr>
          <p:cNvSpPr>
            <a:spLocks noGrp="1"/>
          </p:cNvSpPr>
          <p:nvPr>
            <p:ph type="title" orient="vert"/>
          </p:nvPr>
        </p:nvSpPr>
        <p:spPr>
          <a:xfrm>
            <a:off x="8724900" y="365125"/>
            <a:ext cx="2628900" cy="5811838"/>
          </a:xfrm>
        </p:spPr>
        <p:txBody>
          <a:bodyPr vert="eaVert"/>
          <a:lstStyle/>
          <a:p>
            <a:r>
              <a:rPr kumimoji="1" lang="ja-JP" altLang="en-US"/>
              <a:t>マスター タイトルの書式設定</a:t>
            </a:r>
          </a:p>
        </p:txBody>
      </p:sp>
      <p:sp>
        <p:nvSpPr>
          <p:cNvPr id="3" name="縦書きテキスト プレースホルダー 2">
            <a:extLst>
              <a:ext uri="{FF2B5EF4-FFF2-40B4-BE49-F238E27FC236}">
                <a16:creationId xmlns:a16="http://schemas.microsoft.com/office/drawing/2014/main" id="{BD0DFA11-BB41-479C-9669-8ECE3DBBA0D4}"/>
              </a:ext>
            </a:extLst>
          </p:cNvPr>
          <p:cNvSpPr>
            <a:spLocks noGrp="1"/>
          </p:cNvSpPr>
          <p:nvPr>
            <p:ph type="body" orient="vert" idx="1"/>
          </p:nvPr>
        </p:nvSpPr>
        <p:spPr>
          <a:xfrm>
            <a:off x="838200" y="365125"/>
            <a:ext cx="7734300" cy="5811838"/>
          </a:xfrm>
        </p:spPr>
        <p:txBody>
          <a:bodyPr vert="eaVert"/>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A9E3AD74-EB4B-4CE8-9B1F-652EA9532C68}"/>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EC4B9133-9F9F-4DD1-A4A2-3CF5B6488406}"/>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522D974F-5858-483D-8532-73E50D1FB9EE}"/>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236524354"/>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タイトルと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7859DBDD-FC38-4CE9-9CE9-23817BB7DCA8}"/>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A114F836-6FF3-43CA-A7E5-6D7F3DCCCD40}"/>
              </a:ext>
            </a:extLst>
          </p:cNvPr>
          <p:cNvSpPr>
            <a:spLocks noGrp="1"/>
          </p:cNvSpPr>
          <p:nvPr>
            <p:ph idx="1"/>
          </p:nvPr>
        </p:nvSpPr>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CF1023F5-AB50-4B71-9189-BC9B5310B910}"/>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DD52B19D-079E-4FBB-BBD6-D3580FC6C842}"/>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0E5E7A3A-3A4C-49FA-A6E9-29B2784DFDF7}"/>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913777407"/>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セクション見出し">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90EA640-A61E-4B9D-B1D4-6ADCB5491D34}"/>
              </a:ext>
            </a:extLst>
          </p:cNvPr>
          <p:cNvSpPr>
            <a:spLocks noGrp="1"/>
          </p:cNvSpPr>
          <p:nvPr>
            <p:ph type="title"/>
          </p:nvPr>
        </p:nvSpPr>
        <p:spPr>
          <a:xfrm>
            <a:off x="831850" y="1709738"/>
            <a:ext cx="10515600" cy="2852737"/>
          </a:xfrm>
        </p:spPr>
        <p:txBody>
          <a:bodyPr anchor="b"/>
          <a:lstStyle>
            <a:lvl1pPr>
              <a:defRPr sz="6000"/>
            </a:lvl1p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A1146F0F-6E10-4955-91FE-0AF29B104332}"/>
              </a:ext>
            </a:extLst>
          </p:cNvPr>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kumimoji="1" lang="ja-JP" altLang="en-US"/>
              <a:t>マスター テキストの書式設定</a:t>
            </a:r>
          </a:p>
        </p:txBody>
      </p:sp>
      <p:sp>
        <p:nvSpPr>
          <p:cNvPr id="4" name="日付プレースホルダー 3">
            <a:extLst>
              <a:ext uri="{FF2B5EF4-FFF2-40B4-BE49-F238E27FC236}">
                <a16:creationId xmlns:a16="http://schemas.microsoft.com/office/drawing/2014/main" id="{E520A9D3-DF5B-4527-86C7-678A4581CDE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BAF352A-4681-45AF-96D9-55C8DD9F964A}"/>
              </a:ext>
            </a:extLst>
          </p:cNvPr>
          <p:cNvSpPr>
            <a:spLocks noGrp="1"/>
          </p:cNvSpPr>
          <p:nvPr>
            <p:ph type="ftr" sz="quarter" idx="11"/>
          </p:nvPr>
        </p:nvSpPr>
        <p:spPr/>
        <p:txBody>
          <a:bodyPr/>
          <a:lstStyle/>
          <a:p>
            <a:endParaRPr kumimoji="1" lang="ja-JP" altLang="en-US"/>
          </a:p>
        </p:txBody>
      </p:sp>
      <p:sp>
        <p:nvSpPr>
          <p:cNvPr id="6" name="スライド番号プレースホルダー 5">
            <a:extLst>
              <a:ext uri="{FF2B5EF4-FFF2-40B4-BE49-F238E27FC236}">
                <a16:creationId xmlns:a16="http://schemas.microsoft.com/office/drawing/2014/main" id="{7B3BB8C1-F436-4898-8405-8C675F57B7B9}"/>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641262871"/>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2 つ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62FA74B4-6651-4334-818E-D794494E256B}"/>
              </a:ext>
            </a:extLst>
          </p:cNvPr>
          <p:cNvSpPr>
            <a:spLocks noGrp="1"/>
          </p:cNvSpPr>
          <p:nvPr>
            <p:ph type="title"/>
          </p:nvPr>
        </p:nvSpPr>
        <p:spPr/>
        <p:txBody>
          <a:body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BA8FEEC1-4266-47C3-92A2-6880D496798F}"/>
              </a:ext>
            </a:extLst>
          </p:cNvPr>
          <p:cNvSpPr>
            <a:spLocks noGrp="1"/>
          </p:cNvSpPr>
          <p:nvPr>
            <p:ph sz="half" idx="1"/>
          </p:nvPr>
        </p:nvSpPr>
        <p:spPr>
          <a:xfrm>
            <a:off x="838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コンテンツ プレースホルダー 3">
            <a:extLst>
              <a:ext uri="{FF2B5EF4-FFF2-40B4-BE49-F238E27FC236}">
                <a16:creationId xmlns:a16="http://schemas.microsoft.com/office/drawing/2014/main" id="{8D6B4E24-3FE4-407B-98F4-E93D9452EB64}"/>
              </a:ext>
            </a:extLst>
          </p:cNvPr>
          <p:cNvSpPr>
            <a:spLocks noGrp="1"/>
          </p:cNvSpPr>
          <p:nvPr>
            <p:ph sz="half" idx="2"/>
          </p:nvPr>
        </p:nvSpPr>
        <p:spPr>
          <a:xfrm>
            <a:off x="6172200" y="1825625"/>
            <a:ext cx="5181600" cy="435133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日付プレースホルダー 4">
            <a:extLst>
              <a:ext uri="{FF2B5EF4-FFF2-40B4-BE49-F238E27FC236}">
                <a16:creationId xmlns:a16="http://schemas.microsoft.com/office/drawing/2014/main" id="{11A0703F-F0C7-447A-8FC6-DC3B4B95E5FD}"/>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27E44B4D-74C6-435C-8D91-E1AF2D8F65F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792A3680-CF25-4DAF-A3E1-36DFDCA067EB}"/>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580195132"/>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比較">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A993843C-5ECA-4F43-AC83-F5F698870116}"/>
              </a:ext>
            </a:extLst>
          </p:cNvPr>
          <p:cNvSpPr>
            <a:spLocks noGrp="1"/>
          </p:cNvSpPr>
          <p:nvPr>
            <p:ph type="title"/>
          </p:nvPr>
        </p:nvSpPr>
        <p:spPr>
          <a:xfrm>
            <a:off x="839788" y="365125"/>
            <a:ext cx="10515600" cy="1325563"/>
          </a:xfrm>
        </p:spPr>
        <p:txBody>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1A400AFA-E8A6-4807-A917-A0D2C4D8910D}"/>
              </a:ext>
            </a:extLst>
          </p:cNvPr>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4" name="コンテンツ プレースホルダー 3">
            <a:extLst>
              <a:ext uri="{FF2B5EF4-FFF2-40B4-BE49-F238E27FC236}">
                <a16:creationId xmlns:a16="http://schemas.microsoft.com/office/drawing/2014/main" id="{3B12CFA8-E450-469D-ACB6-FE3FA6232F16}"/>
              </a:ext>
            </a:extLst>
          </p:cNvPr>
          <p:cNvSpPr>
            <a:spLocks noGrp="1"/>
          </p:cNvSpPr>
          <p:nvPr>
            <p:ph sz="half" idx="2"/>
          </p:nvPr>
        </p:nvSpPr>
        <p:spPr>
          <a:xfrm>
            <a:off x="839788" y="2505075"/>
            <a:ext cx="5157787"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5" name="テキスト プレースホルダー 4">
            <a:extLst>
              <a:ext uri="{FF2B5EF4-FFF2-40B4-BE49-F238E27FC236}">
                <a16:creationId xmlns:a16="http://schemas.microsoft.com/office/drawing/2014/main" id="{702D18DA-CD6F-4E69-B0C0-7865A8B1B3F4}"/>
              </a:ext>
            </a:extLst>
          </p:cNvPr>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kumimoji="1" lang="ja-JP" altLang="en-US"/>
              <a:t>マスター テキストの書式設定</a:t>
            </a:r>
          </a:p>
        </p:txBody>
      </p:sp>
      <p:sp>
        <p:nvSpPr>
          <p:cNvPr id="6" name="コンテンツ プレースホルダー 5">
            <a:extLst>
              <a:ext uri="{FF2B5EF4-FFF2-40B4-BE49-F238E27FC236}">
                <a16:creationId xmlns:a16="http://schemas.microsoft.com/office/drawing/2014/main" id="{9763C8DE-C2CB-46B0-85FB-E6BC2E5EAF5D}"/>
              </a:ext>
            </a:extLst>
          </p:cNvPr>
          <p:cNvSpPr>
            <a:spLocks noGrp="1"/>
          </p:cNvSpPr>
          <p:nvPr>
            <p:ph sz="quarter" idx="4"/>
          </p:nvPr>
        </p:nvSpPr>
        <p:spPr>
          <a:xfrm>
            <a:off x="6172200" y="2505075"/>
            <a:ext cx="5183188" cy="3684588"/>
          </a:xfrm>
        </p:spPr>
        <p:txBody>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7" name="日付プレースホルダー 6">
            <a:extLst>
              <a:ext uri="{FF2B5EF4-FFF2-40B4-BE49-F238E27FC236}">
                <a16:creationId xmlns:a16="http://schemas.microsoft.com/office/drawing/2014/main" id="{15062DA2-2D90-428C-9FCA-240FDD52AB94}"/>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8" name="フッター プレースホルダー 7">
            <a:extLst>
              <a:ext uri="{FF2B5EF4-FFF2-40B4-BE49-F238E27FC236}">
                <a16:creationId xmlns:a16="http://schemas.microsoft.com/office/drawing/2014/main" id="{486E9EE9-2CE7-4598-9515-E8993C909B42}"/>
              </a:ext>
            </a:extLst>
          </p:cNvPr>
          <p:cNvSpPr>
            <a:spLocks noGrp="1"/>
          </p:cNvSpPr>
          <p:nvPr>
            <p:ph type="ftr" sz="quarter" idx="11"/>
          </p:nvPr>
        </p:nvSpPr>
        <p:spPr/>
        <p:txBody>
          <a:bodyPr/>
          <a:lstStyle/>
          <a:p>
            <a:endParaRPr kumimoji="1" lang="ja-JP" altLang="en-US"/>
          </a:p>
        </p:txBody>
      </p:sp>
      <p:sp>
        <p:nvSpPr>
          <p:cNvPr id="9" name="スライド番号プレースホルダー 8">
            <a:extLst>
              <a:ext uri="{FF2B5EF4-FFF2-40B4-BE49-F238E27FC236}">
                <a16:creationId xmlns:a16="http://schemas.microsoft.com/office/drawing/2014/main" id="{C1C09E56-158A-43CE-99D6-0F4DB333227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4168866420"/>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タイトルのみ">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B0B67789-A798-42FC-B5BD-3AFB3BC0B699}"/>
              </a:ext>
            </a:extLst>
          </p:cNvPr>
          <p:cNvSpPr>
            <a:spLocks noGrp="1"/>
          </p:cNvSpPr>
          <p:nvPr>
            <p:ph type="title"/>
          </p:nvPr>
        </p:nvSpPr>
        <p:spPr/>
        <p:txBody>
          <a:bodyPr/>
          <a:lstStyle/>
          <a:p>
            <a:r>
              <a:rPr kumimoji="1" lang="ja-JP" altLang="en-US"/>
              <a:t>マスター タイトルの書式設定</a:t>
            </a:r>
          </a:p>
        </p:txBody>
      </p:sp>
      <p:sp>
        <p:nvSpPr>
          <p:cNvPr id="3" name="日付プレースホルダー 2">
            <a:extLst>
              <a:ext uri="{FF2B5EF4-FFF2-40B4-BE49-F238E27FC236}">
                <a16:creationId xmlns:a16="http://schemas.microsoft.com/office/drawing/2014/main" id="{8015F0E7-A04E-41DB-8225-D226F413BFF2}"/>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4" name="フッター プレースホルダー 3">
            <a:extLst>
              <a:ext uri="{FF2B5EF4-FFF2-40B4-BE49-F238E27FC236}">
                <a16:creationId xmlns:a16="http://schemas.microsoft.com/office/drawing/2014/main" id="{20052D92-3382-4BEE-85AB-E90D445C0F11}"/>
              </a:ext>
            </a:extLst>
          </p:cNvPr>
          <p:cNvSpPr>
            <a:spLocks noGrp="1"/>
          </p:cNvSpPr>
          <p:nvPr>
            <p:ph type="ftr" sz="quarter" idx="11"/>
          </p:nvPr>
        </p:nvSpPr>
        <p:spPr/>
        <p:txBody>
          <a:bodyPr/>
          <a:lstStyle/>
          <a:p>
            <a:endParaRPr kumimoji="1" lang="ja-JP" altLang="en-US"/>
          </a:p>
        </p:txBody>
      </p:sp>
      <p:sp>
        <p:nvSpPr>
          <p:cNvPr id="5" name="スライド番号プレースホルダー 4">
            <a:extLst>
              <a:ext uri="{FF2B5EF4-FFF2-40B4-BE49-F238E27FC236}">
                <a16:creationId xmlns:a16="http://schemas.microsoft.com/office/drawing/2014/main" id="{86852334-86F5-4921-85F3-3E6E925203E4}"/>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1005641484"/>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白紙">
    <p:spTree>
      <p:nvGrpSpPr>
        <p:cNvPr id="1" name=""/>
        <p:cNvGrpSpPr/>
        <p:nvPr/>
      </p:nvGrpSpPr>
      <p:grpSpPr>
        <a:xfrm>
          <a:off x="0" y="0"/>
          <a:ext cx="0" cy="0"/>
          <a:chOff x="0" y="0"/>
          <a:chExt cx="0" cy="0"/>
        </a:xfrm>
      </p:grpSpPr>
      <p:sp>
        <p:nvSpPr>
          <p:cNvPr id="2" name="日付プレースホルダー 1">
            <a:extLst>
              <a:ext uri="{FF2B5EF4-FFF2-40B4-BE49-F238E27FC236}">
                <a16:creationId xmlns:a16="http://schemas.microsoft.com/office/drawing/2014/main" id="{72EB88A3-F6FE-480A-B50B-980C25798AAB}"/>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3" name="フッター プレースホルダー 2">
            <a:extLst>
              <a:ext uri="{FF2B5EF4-FFF2-40B4-BE49-F238E27FC236}">
                <a16:creationId xmlns:a16="http://schemas.microsoft.com/office/drawing/2014/main" id="{A1412397-8C59-4756-B564-A29572AA1798}"/>
              </a:ext>
            </a:extLst>
          </p:cNvPr>
          <p:cNvSpPr>
            <a:spLocks noGrp="1"/>
          </p:cNvSpPr>
          <p:nvPr>
            <p:ph type="ftr" sz="quarter" idx="11"/>
          </p:nvPr>
        </p:nvSpPr>
        <p:spPr/>
        <p:txBody>
          <a:bodyPr/>
          <a:lstStyle/>
          <a:p>
            <a:endParaRPr kumimoji="1" lang="ja-JP" altLang="en-US"/>
          </a:p>
        </p:txBody>
      </p:sp>
      <p:sp>
        <p:nvSpPr>
          <p:cNvPr id="4" name="スライド番号プレースホルダー 3">
            <a:extLst>
              <a:ext uri="{FF2B5EF4-FFF2-40B4-BE49-F238E27FC236}">
                <a16:creationId xmlns:a16="http://schemas.microsoft.com/office/drawing/2014/main" id="{FD857372-A32F-485A-A208-720C272CBCBA}"/>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2872935818"/>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タイトル付きのコンテンツ">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C30C2C92-DC68-4446-A1BE-35AD2043E6D9}"/>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コンテンツ プレースホルダー 2">
            <a:extLst>
              <a:ext uri="{FF2B5EF4-FFF2-40B4-BE49-F238E27FC236}">
                <a16:creationId xmlns:a16="http://schemas.microsoft.com/office/drawing/2014/main" id="{3638F9E4-6330-4EBA-B13E-1BAFA9416843}"/>
              </a:ext>
            </a:extLst>
          </p:cNvPr>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テキスト プレースホルダー 3">
            <a:extLst>
              <a:ext uri="{FF2B5EF4-FFF2-40B4-BE49-F238E27FC236}">
                <a16:creationId xmlns:a16="http://schemas.microsoft.com/office/drawing/2014/main" id="{AB979B3D-00CC-4FAF-9178-AB1CA6641D1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C5A0225F-7433-453F-B269-77B72F46724C}"/>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975055BD-9B15-47E6-9224-2A9E0732B055}"/>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0F67C51D-D630-4E85-9D2F-CBACEDC058B5}"/>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01807117"/>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タイトル付きの図">
    <p:spTree>
      <p:nvGrpSpPr>
        <p:cNvPr id="1" name=""/>
        <p:cNvGrpSpPr/>
        <p:nvPr/>
      </p:nvGrpSpPr>
      <p:grpSpPr>
        <a:xfrm>
          <a:off x="0" y="0"/>
          <a:ext cx="0" cy="0"/>
          <a:chOff x="0" y="0"/>
          <a:chExt cx="0" cy="0"/>
        </a:xfrm>
      </p:grpSpPr>
      <p:sp>
        <p:nvSpPr>
          <p:cNvPr id="2" name="タイトル 1">
            <a:extLst>
              <a:ext uri="{FF2B5EF4-FFF2-40B4-BE49-F238E27FC236}">
                <a16:creationId xmlns:a16="http://schemas.microsoft.com/office/drawing/2014/main" id="{578AC87E-1600-43BC-B2C6-8B58ECBEEA38}"/>
              </a:ext>
            </a:extLst>
          </p:cNvPr>
          <p:cNvSpPr>
            <a:spLocks noGrp="1"/>
          </p:cNvSpPr>
          <p:nvPr>
            <p:ph type="title"/>
          </p:nvPr>
        </p:nvSpPr>
        <p:spPr>
          <a:xfrm>
            <a:off x="839788" y="457200"/>
            <a:ext cx="3932237" cy="1600200"/>
          </a:xfrm>
        </p:spPr>
        <p:txBody>
          <a:bodyPr anchor="b"/>
          <a:lstStyle>
            <a:lvl1pPr>
              <a:defRPr sz="3200"/>
            </a:lvl1pPr>
          </a:lstStyle>
          <a:p>
            <a:r>
              <a:rPr kumimoji="1" lang="ja-JP" altLang="en-US"/>
              <a:t>マスター タイトルの書式設定</a:t>
            </a:r>
          </a:p>
        </p:txBody>
      </p:sp>
      <p:sp>
        <p:nvSpPr>
          <p:cNvPr id="3" name="図プレースホルダー 2">
            <a:extLst>
              <a:ext uri="{FF2B5EF4-FFF2-40B4-BE49-F238E27FC236}">
                <a16:creationId xmlns:a16="http://schemas.microsoft.com/office/drawing/2014/main" id="{83FF389C-7EDD-4A10-ACFE-51B8272111F5}"/>
              </a:ext>
            </a:extLst>
          </p:cNvPr>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kumimoji="1" lang="ja-JP" altLang="en-US"/>
          </a:p>
        </p:txBody>
      </p:sp>
      <p:sp>
        <p:nvSpPr>
          <p:cNvPr id="4" name="テキスト プレースホルダー 3">
            <a:extLst>
              <a:ext uri="{FF2B5EF4-FFF2-40B4-BE49-F238E27FC236}">
                <a16:creationId xmlns:a16="http://schemas.microsoft.com/office/drawing/2014/main" id="{0D1F483F-A190-4209-9D51-D2EACDC4E5F7}"/>
              </a:ext>
            </a:extLst>
          </p:cNvPr>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kumimoji="1" lang="ja-JP" altLang="en-US"/>
              <a:t>マスター テキストの書式設定</a:t>
            </a:r>
          </a:p>
        </p:txBody>
      </p:sp>
      <p:sp>
        <p:nvSpPr>
          <p:cNvPr id="5" name="日付プレースホルダー 4">
            <a:extLst>
              <a:ext uri="{FF2B5EF4-FFF2-40B4-BE49-F238E27FC236}">
                <a16:creationId xmlns:a16="http://schemas.microsoft.com/office/drawing/2014/main" id="{313FF881-3152-4F05-9D70-1CF4AE8B42F5}"/>
              </a:ext>
            </a:extLst>
          </p:cNvPr>
          <p:cNvSpPr>
            <a:spLocks noGrp="1"/>
          </p:cNvSpPr>
          <p:nvPr>
            <p:ph type="dt" sz="half" idx="10"/>
          </p:nvPr>
        </p:nvSpPr>
        <p:spPr/>
        <p:txBody>
          <a:bodyPr/>
          <a:lstStyle/>
          <a:p>
            <a:fld id="{17564B7A-29CF-4CFD-9DE5-6086F00EEBED}" type="datetimeFigureOut">
              <a:rPr kumimoji="1" lang="ja-JP" altLang="en-US" smtClean="0"/>
              <a:t>2025/1/22</a:t>
            </a:fld>
            <a:endParaRPr kumimoji="1" lang="ja-JP" altLang="en-US"/>
          </a:p>
        </p:txBody>
      </p:sp>
      <p:sp>
        <p:nvSpPr>
          <p:cNvPr id="6" name="フッター プレースホルダー 5">
            <a:extLst>
              <a:ext uri="{FF2B5EF4-FFF2-40B4-BE49-F238E27FC236}">
                <a16:creationId xmlns:a16="http://schemas.microsoft.com/office/drawing/2014/main" id="{B3C6E2BF-77BD-4CDC-B04F-35AC0ED8DAAA}"/>
              </a:ext>
            </a:extLst>
          </p:cNvPr>
          <p:cNvSpPr>
            <a:spLocks noGrp="1"/>
          </p:cNvSpPr>
          <p:nvPr>
            <p:ph type="ftr" sz="quarter" idx="11"/>
          </p:nvPr>
        </p:nvSpPr>
        <p:spPr/>
        <p:txBody>
          <a:bodyPr/>
          <a:lstStyle/>
          <a:p>
            <a:endParaRPr kumimoji="1" lang="ja-JP" altLang="en-US"/>
          </a:p>
        </p:txBody>
      </p:sp>
      <p:sp>
        <p:nvSpPr>
          <p:cNvPr id="7" name="スライド番号プレースホルダー 6">
            <a:extLst>
              <a:ext uri="{FF2B5EF4-FFF2-40B4-BE49-F238E27FC236}">
                <a16:creationId xmlns:a16="http://schemas.microsoft.com/office/drawing/2014/main" id="{2174DCC4-A97A-4C20-9C9B-BAACCAFAFBC2}"/>
              </a:ext>
            </a:extLst>
          </p:cNvPr>
          <p:cNvSpPr>
            <a:spLocks noGrp="1"/>
          </p:cNvSpPr>
          <p:nvPr>
            <p:ph type="sldNum" sz="quarter" idx="12"/>
          </p:nvPr>
        </p:nvSpPr>
        <p:spPr/>
        <p:txBody>
          <a:body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3065876805"/>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slideMaster1.xml><?xml version="1.0" encoding="utf-8"?>
<p:sld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タイトル プレースホルダー 1">
            <a:extLst>
              <a:ext uri="{FF2B5EF4-FFF2-40B4-BE49-F238E27FC236}">
                <a16:creationId xmlns:a16="http://schemas.microsoft.com/office/drawing/2014/main" id="{08D4BD5C-4A5D-4AA5-8127-5FF0D7A88A51}"/>
              </a:ext>
            </a:extLst>
          </p:cNvPr>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kumimoji="1" lang="ja-JP" altLang="en-US"/>
              <a:t>マスター タイトルの書式設定</a:t>
            </a:r>
          </a:p>
        </p:txBody>
      </p:sp>
      <p:sp>
        <p:nvSpPr>
          <p:cNvPr id="3" name="テキスト プレースホルダー 2">
            <a:extLst>
              <a:ext uri="{FF2B5EF4-FFF2-40B4-BE49-F238E27FC236}">
                <a16:creationId xmlns:a16="http://schemas.microsoft.com/office/drawing/2014/main" id="{CB90E630-0D29-4F89-8014-0120DF4E2B46}"/>
              </a:ext>
            </a:extLst>
          </p:cNvPr>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kumimoji="1" lang="ja-JP" altLang="en-US"/>
              <a:t>マスター テキストの書式設定</a:t>
            </a:r>
          </a:p>
          <a:p>
            <a:pPr lvl="1"/>
            <a:r>
              <a:rPr kumimoji="1" lang="ja-JP" altLang="en-US"/>
              <a:t>第 </a:t>
            </a:r>
            <a:r>
              <a:rPr kumimoji="1" lang="en-US" altLang="ja-JP"/>
              <a:t>2 </a:t>
            </a:r>
            <a:r>
              <a:rPr kumimoji="1" lang="ja-JP" altLang="en-US"/>
              <a:t>レベル</a:t>
            </a:r>
          </a:p>
          <a:p>
            <a:pPr lvl="2"/>
            <a:r>
              <a:rPr kumimoji="1" lang="ja-JP" altLang="en-US"/>
              <a:t>第 </a:t>
            </a:r>
            <a:r>
              <a:rPr kumimoji="1" lang="en-US" altLang="ja-JP"/>
              <a:t>3 </a:t>
            </a:r>
            <a:r>
              <a:rPr kumimoji="1" lang="ja-JP" altLang="en-US"/>
              <a:t>レベル</a:t>
            </a:r>
          </a:p>
          <a:p>
            <a:pPr lvl="3"/>
            <a:r>
              <a:rPr kumimoji="1" lang="ja-JP" altLang="en-US"/>
              <a:t>第 </a:t>
            </a:r>
            <a:r>
              <a:rPr kumimoji="1" lang="en-US" altLang="ja-JP"/>
              <a:t>4 </a:t>
            </a:r>
            <a:r>
              <a:rPr kumimoji="1" lang="ja-JP" altLang="en-US"/>
              <a:t>レベル</a:t>
            </a:r>
          </a:p>
          <a:p>
            <a:pPr lvl="4"/>
            <a:r>
              <a:rPr kumimoji="1" lang="ja-JP" altLang="en-US"/>
              <a:t>第 </a:t>
            </a:r>
            <a:r>
              <a:rPr kumimoji="1" lang="en-US" altLang="ja-JP"/>
              <a:t>5 </a:t>
            </a:r>
            <a:r>
              <a:rPr kumimoji="1" lang="ja-JP" altLang="en-US"/>
              <a:t>レベル</a:t>
            </a:r>
          </a:p>
        </p:txBody>
      </p:sp>
      <p:sp>
        <p:nvSpPr>
          <p:cNvPr id="4" name="日付プレースホルダー 3">
            <a:extLst>
              <a:ext uri="{FF2B5EF4-FFF2-40B4-BE49-F238E27FC236}">
                <a16:creationId xmlns:a16="http://schemas.microsoft.com/office/drawing/2014/main" id="{23B8FA26-01E4-4806-B23A-67A8DDE48C42}"/>
              </a:ext>
            </a:extLst>
          </p:cNvPr>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17564B7A-29CF-4CFD-9DE5-6086F00EEBED}" type="datetimeFigureOut">
              <a:rPr kumimoji="1" lang="ja-JP" altLang="en-US" smtClean="0"/>
              <a:t>2025/1/22</a:t>
            </a:fld>
            <a:endParaRPr kumimoji="1" lang="ja-JP" altLang="en-US"/>
          </a:p>
        </p:txBody>
      </p:sp>
      <p:sp>
        <p:nvSpPr>
          <p:cNvPr id="5" name="フッター プレースホルダー 4">
            <a:extLst>
              <a:ext uri="{FF2B5EF4-FFF2-40B4-BE49-F238E27FC236}">
                <a16:creationId xmlns:a16="http://schemas.microsoft.com/office/drawing/2014/main" id="{815BAA0E-5D85-45F3-B9AD-9DF138DEC96C}"/>
              </a:ext>
            </a:extLst>
          </p:cNvPr>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kumimoji="1" lang="ja-JP" altLang="en-US"/>
          </a:p>
        </p:txBody>
      </p:sp>
      <p:sp>
        <p:nvSpPr>
          <p:cNvPr id="6" name="スライド番号プレースホルダー 5">
            <a:extLst>
              <a:ext uri="{FF2B5EF4-FFF2-40B4-BE49-F238E27FC236}">
                <a16:creationId xmlns:a16="http://schemas.microsoft.com/office/drawing/2014/main" id="{31EFB3EF-AA80-4111-8991-28058FF162C1}"/>
              </a:ext>
            </a:extLst>
          </p:cNvPr>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8C96904E-98D1-40A8-B12D-DD0B0508CCA9}" type="slidenum">
              <a:rPr kumimoji="1" lang="ja-JP" altLang="en-US" smtClean="0"/>
              <a:t>‹#›</a:t>
            </a:fld>
            <a:endParaRPr kumimoji="1" lang="ja-JP" altLang="en-US"/>
          </a:p>
        </p:txBody>
      </p:sp>
    </p:spTree>
    <p:extLst>
      <p:ext uri="{BB962C8B-B14F-4D97-AF65-F5344CB8AC3E}">
        <p14:creationId xmlns:p14="http://schemas.microsoft.com/office/powerpoint/2010/main" val="913217918"/>
      </p:ext>
    </p:extLst>
  </p:cSld>
  <p:clrMap bg1="lt1" tx1="dk1" bg2="lt2" tx2="dk2" accent1="accent1" accent2="accent2" accent3="accent3" accent4="accent4" accent5="accent5" accent6="accent6" hlink="hlink" folHlink="folHlink"/>
  <p:sldLayoutIdLst>
    <p:sldLayoutId id="2147483649" r:id="rId1"/>
    <p:sldLayoutId id="2147483650" r:id="rId2"/>
    <p:sldLayoutId id="2147483651" r:id="rId3"/>
    <p:sldLayoutId id="2147483652" r:id="rId4"/>
    <p:sldLayoutId id="2147483653" r:id="rId5"/>
    <p:sldLayoutId id="2147483654" r:id="rId6"/>
    <p:sldLayoutId id="2147483655" r:id="rId7"/>
    <p:sldLayoutId id="2147483656" r:id="rId8"/>
    <p:sldLayoutId id="2147483657" r:id="rId9"/>
    <p:sldLayoutId id="2147483658" r:id="rId10"/>
    <p:sldLayoutId id="2147483659" r:id="rId11"/>
  </p:sldLayoutIdLst>
  <p:txStyles>
    <p:titleStyle>
      <a:lvl1pPr algn="l" defTabSz="914400" rtl="0" eaLnBrk="1" latinLnBrk="0" hangingPunct="1">
        <a:lnSpc>
          <a:spcPct val="90000"/>
        </a:lnSpc>
        <a:spcBef>
          <a:spcPct val="0"/>
        </a:spcBef>
        <a:buNone/>
        <a:defRPr kumimoji="1"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kumimoji="1"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kumimoji="1"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kumimoji="1"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kumimoji="1" sz="1800" kern="1200">
          <a:solidFill>
            <a:schemeClr val="tx1"/>
          </a:solidFill>
          <a:latin typeface="+mn-lt"/>
          <a:ea typeface="+mn-ea"/>
          <a:cs typeface="+mn-cs"/>
        </a:defRPr>
      </a:lvl9pPr>
    </p:bodyStyle>
    <p:otherStyle>
      <a:defPPr>
        <a:defRPr lang="ja-JP"/>
      </a:defPPr>
      <a:lvl1pPr marL="0" algn="l" defTabSz="914400" rtl="0" eaLnBrk="1" latinLnBrk="0" hangingPunct="1">
        <a:defRPr kumimoji="1" sz="1800" kern="1200">
          <a:solidFill>
            <a:schemeClr val="tx1"/>
          </a:solidFill>
          <a:latin typeface="+mn-lt"/>
          <a:ea typeface="+mn-ea"/>
          <a:cs typeface="+mn-cs"/>
        </a:defRPr>
      </a:lvl1pPr>
      <a:lvl2pPr marL="457200" algn="l" defTabSz="914400" rtl="0" eaLnBrk="1" latinLnBrk="0" hangingPunct="1">
        <a:defRPr kumimoji="1" sz="1800" kern="1200">
          <a:solidFill>
            <a:schemeClr val="tx1"/>
          </a:solidFill>
          <a:latin typeface="+mn-lt"/>
          <a:ea typeface="+mn-ea"/>
          <a:cs typeface="+mn-cs"/>
        </a:defRPr>
      </a:lvl2pPr>
      <a:lvl3pPr marL="914400" algn="l" defTabSz="914400" rtl="0" eaLnBrk="1" latinLnBrk="0" hangingPunct="1">
        <a:defRPr kumimoji="1" sz="1800" kern="1200">
          <a:solidFill>
            <a:schemeClr val="tx1"/>
          </a:solidFill>
          <a:latin typeface="+mn-lt"/>
          <a:ea typeface="+mn-ea"/>
          <a:cs typeface="+mn-cs"/>
        </a:defRPr>
      </a:lvl3pPr>
      <a:lvl4pPr marL="1371600" algn="l" defTabSz="914400" rtl="0" eaLnBrk="1" latinLnBrk="0" hangingPunct="1">
        <a:defRPr kumimoji="1" sz="1800" kern="1200">
          <a:solidFill>
            <a:schemeClr val="tx1"/>
          </a:solidFill>
          <a:latin typeface="+mn-lt"/>
          <a:ea typeface="+mn-ea"/>
          <a:cs typeface="+mn-cs"/>
        </a:defRPr>
      </a:lvl4pPr>
      <a:lvl5pPr marL="1828800" algn="l" defTabSz="914400" rtl="0" eaLnBrk="1" latinLnBrk="0" hangingPunct="1">
        <a:defRPr kumimoji="1" sz="1800" kern="1200">
          <a:solidFill>
            <a:schemeClr val="tx1"/>
          </a:solidFill>
          <a:latin typeface="+mn-lt"/>
          <a:ea typeface="+mn-ea"/>
          <a:cs typeface="+mn-cs"/>
        </a:defRPr>
      </a:lvl5pPr>
      <a:lvl6pPr marL="2286000" algn="l" defTabSz="914400" rtl="0" eaLnBrk="1" latinLnBrk="0" hangingPunct="1">
        <a:defRPr kumimoji="1" sz="1800" kern="1200">
          <a:solidFill>
            <a:schemeClr val="tx1"/>
          </a:solidFill>
          <a:latin typeface="+mn-lt"/>
          <a:ea typeface="+mn-ea"/>
          <a:cs typeface="+mn-cs"/>
        </a:defRPr>
      </a:lvl6pPr>
      <a:lvl7pPr marL="2743200" algn="l" defTabSz="914400" rtl="0" eaLnBrk="1" latinLnBrk="0" hangingPunct="1">
        <a:defRPr kumimoji="1" sz="1800" kern="1200">
          <a:solidFill>
            <a:schemeClr val="tx1"/>
          </a:solidFill>
          <a:latin typeface="+mn-lt"/>
          <a:ea typeface="+mn-ea"/>
          <a:cs typeface="+mn-cs"/>
        </a:defRPr>
      </a:lvl7pPr>
      <a:lvl8pPr marL="3200400" algn="l" defTabSz="914400" rtl="0" eaLnBrk="1" latinLnBrk="0" hangingPunct="1">
        <a:defRPr kumimoji="1" sz="1800" kern="1200">
          <a:solidFill>
            <a:schemeClr val="tx1"/>
          </a:solidFill>
          <a:latin typeface="+mn-lt"/>
          <a:ea typeface="+mn-ea"/>
          <a:cs typeface="+mn-cs"/>
        </a:defRPr>
      </a:lvl8pPr>
      <a:lvl9pPr marL="3657600" algn="l" defTabSz="914400" rtl="0" eaLnBrk="1" latinLnBrk="0" hangingPunct="1">
        <a:defRPr kumimoji="1"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2.png"/><Relationship Id="rId2" Type="http://schemas.openxmlformats.org/officeDocument/2006/relationships/image" Target="../media/image1.png"/><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2" Type="http://schemas.openxmlformats.org/officeDocument/2006/relationships/image" Target="../media/image3.jpg"/><Relationship Id="rId1" Type="http://schemas.openxmlformats.org/officeDocument/2006/relationships/slideLayout" Target="../slideLayouts/slideLayout7.xml"/></Relationships>
</file>

<file path=ppt/slides/_rels/slide3.xml.rels><?xml version="1.0" encoding="UTF-8" standalone="yes"?>
<Relationships xmlns="http://schemas.openxmlformats.org/package/2006/relationships"><Relationship Id="rId1" Type="http://schemas.openxmlformats.org/officeDocument/2006/relationships/slideLayout" Target="../slideLayouts/slideLayout7.xml"/></Relationships>
</file>

<file path=ppt/slides/_rels/slide4.xml.rels><?xml version="1.0" encoding="UTF-8" standalone="yes"?>
<Relationships xmlns="http://schemas.openxmlformats.org/package/2006/relationships"><Relationship Id="rId2" Type="http://schemas.openxmlformats.org/officeDocument/2006/relationships/image" Target="../media/image4.jpg"/><Relationship Id="rId1" Type="http://schemas.openxmlformats.org/officeDocument/2006/relationships/slideLayout" Target="../slideLayouts/slideLayout7.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正方形/長方形 1">
            <a:extLst>
              <a:ext uri="{FF2B5EF4-FFF2-40B4-BE49-F238E27FC236}">
                <a16:creationId xmlns:a16="http://schemas.microsoft.com/office/drawing/2014/main" id="{24B3F054-B6A8-56BE-DE0E-97BB7EF4B3BB}"/>
              </a:ext>
            </a:extLst>
          </p:cNvPr>
          <p:cNvSpPr/>
          <p:nvPr/>
        </p:nvSpPr>
        <p:spPr>
          <a:xfrm>
            <a:off x="169200" y="272090"/>
            <a:ext cx="10956846" cy="523220"/>
          </a:xfrm>
          <a:prstGeom prst="rect">
            <a:avLst/>
          </a:prstGeom>
          <a:noFill/>
        </p:spPr>
        <p:txBody>
          <a:bodyPr wrap="none" lIns="91440" tIns="45720" rIns="91440" bIns="45720">
            <a:spAutoFit/>
          </a:bodyPr>
          <a:lstStyle/>
          <a:p>
            <a:pPr algn="ctr"/>
            <a:r>
              <a:rPr lang="ja-JP" altLang="en-US" sz="2800" b="1" cap="none" spc="0" dirty="0">
                <a:ln w="0">
                  <a:noFill/>
                </a:ln>
                <a:solidFill>
                  <a:schemeClr val="tx1"/>
                </a:solidFill>
              </a:rPr>
              <a:t>■入稿フォーマットについてのご注意事項（フルカラープリント）</a:t>
            </a:r>
            <a:endParaRPr lang="en-US" altLang="ja-JP" sz="2800" b="1" cap="none" spc="0" dirty="0">
              <a:ln w="0">
                <a:noFill/>
              </a:ln>
              <a:solidFill>
                <a:schemeClr val="tx1"/>
              </a:solidFill>
            </a:endParaRPr>
          </a:p>
        </p:txBody>
      </p:sp>
      <p:sp>
        <p:nvSpPr>
          <p:cNvPr id="4" name="テキスト ボックス 3">
            <a:extLst>
              <a:ext uri="{FF2B5EF4-FFF2-40B4-BE49-F238E27FC236}">
                <a16:creationId xmlns:a16="http://schemas.microsoft.com/office/drawing/2014/main" id="{E096373F-57BF-DDCF-D48C-7DBE77456BC4}"/>
              </a:ext>
            </a:extLst>
          </p:cNvPr>
          <p:cNvSpPr txBox="1"/>
          <p:nvPr/>
        </p:nvSpPr>
        <p:spPr>
          <a:xfrm>
            <a:off x="440370" y="1510288"/>
            <a:ext cx="11483789" cy="5076711"/>
          </a:xfrm>
          <a:prstGeom prst="rect">
            <a:avLst/>
          </a:prstGeom>
          <a:noFill/>
        </p:spPr>
        <p:txBody>
          <a:bodyPr wrap="square" rtlCol="0">
            <a:spAutoFit/>
          </a:bodyPr>
          <a:lstStyle/>
          <a:p>
            <a:endParaRPr lang="en-US" altLang="ja-JP" sz="1400" dirty="0"/>
          </a:p>
          <a:p>
            <a:r>
              <a:rPr lang="ja-JP" altLang="en-US"/>
              <a:t>　　　　　　　　</a:t>
            </a:r>
            <a:r>
              <a:rPr lang="en-US" altLang="ja-JP" dirty="0"/>
              <a:t>…</a:t>
            </a:r>
            <a:r>
              <a:rPr lang="ja-JP" altLang="en-US" dirty="0"/>
              <a:t>　</a:t>
            </a:r>
            <a:r>
              <a:rPr lang="ja-JP" altLang="en-US" b="1" dirty="0"/>
              <a:t>タオル完成時の仕上がり線</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出来上がりのタオルの線です。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加工の工程上、多少のズレが発生いたしますので目安としてお考えください。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endParaRPr lang="en-US" altLang="ja-JP" sz="1200" dirty="0"/>
          </a:p>
          <a:p>
            <a:r>
              <a:rPr lang="ja-JP" altLang="en-US" dirty="0"/>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デザイン有効範囲</a:t>
            </a:r>
            <a:r>
              <a:rPr lang="ja-JP" altLang="ja-JP">
                <a:effectLst/>
              </a:rPr>
              <a:t> </a:t>
            </a:r>
            <a:endParaRPr lang="en-US" altLang="ja-JP" b="1" dirty="0"/>
          </a:p>
          <a:p>
            <a:endParaRPr lang="en-US" altLang="ja-JP" sz="15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左右</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30mm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のヘム</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端の折り返し部分</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と天地</a:t>
            </a:r>
            <a:r>
              <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rPr>
              <a:t>10mm</a:t>
            </a: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のミミを省いた範囲です。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この枠内にデザインを入れてください。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lang="en-US" altLang="ja-JP" sz="1200" dirty="0"/>
          </a:p>
          <a:p>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ヘムの</a:t>
            </a:r>
            <a:r>
              <a:rPr lang="ja-JP" altLang="en-US" sz="1800" b="1">
                <a:effectLst/>
                <a:ea typeface="Yu Gothic" panose="020B0400000000000000" pitchFamily="34" charset="-128"/>
                <a:cs typeface="Times New Roman" panose="02020603050405020304" pitchFamily="18" charset="0"/>
              </a:rPr>
              <a:t>デザイン</a:t>
            </a:r>
            <a:r>
              <a:rPr lang="ja-JP" altLang="ja-JP" sz="1800" b="1">
                <a:effectLst/>
                <a:ea typeface="Yu Gothic" panose="020B0400000000000000" pitchFamily="34" charset="-128"/>
                <a:cs typeface="Times New Roman" panose="02020603050405020304" pitchFamily="18" charset="0"/>
              </a:rPr>
              <a:t>安全領域</a:t>
            </a:r>
            <a:r>
              <a:rPr lang="ja-JP" altLang="ja-JP">
                <a:effectLst/>
              </a:rPr>
              <a:t> </a:t>
            </a:r>
            <a:endParaRPr lang="en-US" altLang="ja-JP" b="1" dirty="0"/>
          </a:p>
          <a:p>
            <a:endParaRPr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ヘムに文字やデザインを入れる場合は点線内に納めてください。</a:t>
            </a:r>
            <a:endParaRPr lang="en-US" altLang="ja-JP" sz="1600"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sz="1200" kern="100">
              <a:effectLst/>
              <a:latin typeface="游明朝" panose="02020400000000000000" pitchFamily="18" charset="-128"/>
              <a:ea typeface="游明朝" panose="02020400000000000000" pitchFamily="18" charset="-128"/>
              <a:cs typeface="Times New Roman" panose="02020603050405020304" pitchFamily="18" charset="0"/>
            </a:endParaRPr>
          </a:p>
          <a:p>
            <a:endParaRPr kumimoji="1" lang="en-US" altLang="ja-JP" sz="1200" dirty="0"/>
          </a:p>
          <a:p>
            <a:r>
              <a:rPr lang="ja-JP" altLang="en-US" sz="1200"/>
              <a:t>　</a:t>
            </a:r>
            <a:r>
              <a:rPr lang="ja-JP" altLang="en-US"/>
              <a:t>　　　　　　　</a:t>
            </a:r>
            <a:r>
              <a:rPr lang="en-US" altLang="ja-JP" dirty="0"/>
              <a:t>…</a:t>
            </a:r>
            <a:r>
              <a:rPr lang="ja-JP" altLang="en-US"/>
              <a:t>　</a:t>
            </a:r>
            <a:r>
              <a:rPr lang="ja-JP" altLang="ja-JP" sz="1800" b="1">
                <a:effectLst/>
                <a:ea typeface="Yu Gothic" panose="020B0400000000000000" pitchFamily="34" charset="-128"/>
                <a:cs typeface="Times New Roman" panose="02020603050405020304" pitchFamily="18" charset="0"/>
              </a:rPr>
              <a:t>ヘム背景色</a:t>
            </a:r>
            <a:r>
              <a:rPr lang="ja-JP" altLang="ja-JP">
                <a:effectLst/>
              </a:rPr>
              <a:t> </a:t>
            </a:r>
            <a:endParaRPr lang="en-US" altLang="ja-JP" dirty="0">
              <a:effectLst/>
            </a:endParaRPr>
          </a:p>
          <a:p>
            <a:endParaRPr kumimoji="1" lang="en-US" altLang="ja-JP" sz="1400" dirty="0"/>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ヘムにも背景色を設定可能です。</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p:txBody>
      </p:sp>
      <p:pic>
        <p:nvPicPr>
          <p:cNvPr id="11" name="図 10" descr="黒い背景と白い文字&#10;&#10;自動的に生成された説明">
            <a:extLst>
              <a:ext uri="{FF2B5EF4-FFF2-40B4-BE49-F238E27FC236}">
                <a16:creationId xmlns:a16="http://schemas.microsoft.com/office/drawing/2014/main" id="{3ABC9583-3DEB-5205-80CC-A54FE98E6AD5}"/>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567406" y="1586589"/>
            <a:ext cx="1558561" cy="583602"/>
          </a:xfrm>
          <a:prstGeom prst="rect">
            <a:avLst/>
          </a:prstGeom>
        </p:spPr>
      </p:pic>
      <p:sp>
        <p:nvSpPr>
          <p:cNvPr id="12" name="正方形/長方形 11">
            <a:extLst>
              <a:ext uri="{FF2B5EF4-FFF2-40B4-BE49-F238E27FC236}">
                <a16:creationId xmlns:a16="http://schemas.microsoft.com/office/drawing/2014/main" id="{7AAFB8C2-4D6D-A9EC-7879-7146633B32F3}"/>
              </a:ext>
            </a:extLst>
          </p:cNvPr>
          <p:cNvSpPr/>
          <p:nvPr/>
        </p:nvSpPr>
        <p:spPr>
          <a:xfrm>
            <a:off x="536743" y="5557382"/>
            <a:ext cx="1619885" cy="606425"/>
          </a:xfrm>
          <a:prstGeom prst="rect">
            <a:avLst/>
          </a:prstGeom>
          <a:solidFill>
            <a:srgbClr val="B1CFEC"/>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
        <p:nvSpPr>
          <p:cNvPr id="13" name="テキスト ボックス 12">
            <a:extLst>
              <a:ext uri="{FF2B5EF4-FFF2-40B4-BE49-F238E27FC236}">
                <a16:creationId xmlns:a16="http://schemas.microsoft.com/office/drawing/2014/main" id="{50C3872E-ED05-B96E-1C4B-B8194BAE4DE6}"/>
              </a:ext>
            </a:extLst>
          </p:cNvPr>
          <p:cNvSpPr txBox="1"/>
          <p:nvPr/>
        </p:nvSpPr>
        <p:spPr>
          <a:xfrm>
            <a:off x="267841" y="1055461"/>
            <a:ext cx="11483789" cy="400110"/>
          </a:xfrm>
          <a:prstGeom prst="rect">
            <a:avLst/>
          </a:prstGeom>
          <a:noFill/>
        </p:spPr>
        <p:txBody>
          <a:bodyPr wrap="square" rtlCol="0">
            <a:spAutoFit/>
          </a:bodyPr>
          <a:lstStyle/>
          <a:p>
            <a:r>
              <a:rPr lang="ja-JP" altLang="en-US" sz="2000" b="1" dirty="0">
                <a:solidFill>
                  <a:srgbClr val="0070C0"/>
                </a:solidFill>
              </a:rPr>
              <a:t>●線</a:t>
            </a:r>
            <a:r>
              <a:rPr lang="ja-JP" altLang="en-US" sz="2000" b="1">
                <a:solidFill>
                  <a:srgbClr val="0070C0"/>
                </a:solidFill>
              </a:rPr>
              <a:t>につきまして</a:t>
            </a:r>
            <a:endParaRPr kumimoji="1" lang="en-US" altLang="ja-JP" sz="2000" dirty="0"/>
          </a:p>
        </p:txBody>
      </p:sp>
      <p:pic>
        <p:nvPicPr>
          <p:cNvPr id="3" name="図 2" descr="時計, メーター が含まれている画像&#10;&#10;自動的に生成された説明">
            <a:extLst>
              <a:ext uri="{FF2B5EF4-FFF2-40B4-BE49-F238E27FC236}">
                <a16:creationId xmlns:a16="http://schemas.microsoft.com/office/drawing/2014/main" id="{DE7B2BDD-DAFE-7805-19A0-511FF09A1FAB}"/>
              </a:ext>
            </a:extLst>
          </p:cNvPr>
          <p:cNvPicPr>
            <a:picLocks noChangeAspect="1"/>
          </p:cNvPicPr>
          <p:nvPr/>
        </p:nvPicPr>
        <p:blipFill>
          <a:blip r:embed="rId3">
            <a:extLst>
              <a:ext uri="{28A0092B-C50C-407E-A947-70E740481C1C}">
                <a14:useLocalDpi xmlns:a14="http://schemas.microsoft.com/office/drawing/2010/main" val="0"/>
              </a:ext>
            </a:extLst>
          </a:blip>
          <a:stretch>
            <a:fillRect/>
          </a:stretch>
        </p:blipFill>
        <p:spPr>
          <a:xfrm>
            <a:off x="573152" y="4357447"/>
            <a:ext cx="1558561" cy="583602"/>
          </a:xfrm>
          <a:prstGeom prst="rect">
            <a:avLst/>
          </a:prstGeom>
          <a:noFill/>
        </p:spPr>
      </p:pic>
      <p:sp>
        <p:nvSpPr>
          <p:cNvPr id="5" name="正方形/長方形 4">
            <a:extLst>
              <a:ext uri="{FF2B5EF4-FFF2-40B4-BE49-F238E27FC236}">
                <a16:creationId xmlns:a16="http://schemas.microsoft.com/office/drawing/2014/main" id="{4E6684F7-4264-9D9A-17BA-75F24A182314}"/>
              </a:ext>
            </a:extLst>
          </p:cNvPr>
          <p:cNvSpPr/>
          <p:nvPr/>
        </p:nvSpPr>
        <p:spPr>
          <a:xfrm>
            <a:off x="536743" y="2922456"/>
            <a:ext cx="1619885" cy="606425"/>
          </a:xfrm>
          <a:prstGeom prst="rect">
            <a:avLst/>
          </a:prstGeom>
          <a:solidFill>
            <a:srgbClr val="FCE6EF"/>
          </a:solidFill>
          <a:ln>
            <a:noFill/>
          </a:ln>
        </p:spPr>
        <p:style>
          <a:lnRef idx="2">
            <a:schemeClr val="accent1">
              <a:shade val="15000"/>
            </a:schemeClr>
          </a:lnRef>
          <a:fillRef idx="1">
            <a:schemeClr val="accent1"/>
          </a:fillRef>
          <a:effectRef idx="0">
            <a:schemeClr val="accent1"/>
          </a:effectRef>
          <a:fontRef idx="minor">
            <a:schemeClr val="lt1"/>
          </a:fontRef>
        </p:style>
        <p:txBody>
          <a:bodyPr rot="0" spcFirstLastPara="0" vert="horz" wrap="square" lIns="91440" tIns="45720" rIns="91440" bIns="45720" numCol="1" spcCol="0" rtlCol="0" fromWordArt="0" anchor="ctr" anchorCtr="0" forceAA="0" compatLnSpc="1">
            <a:prstTxWarp prst="textNoShape">
              <a:avLst/>
            </a:prstTxWarp>
            <a:noAutofit/>
          </a:bodyPr>
          <a:lstStyle/>
          <a:p>
            <a:endParaRPr lang="ja-JP" altLang="en-US"/>
          </a:p>
        </p:txBody>
      </p:sp>
    </p:spTree>
    <p:extLst>
      <p:ext uri="{BB962C8B-B14F-4D97-AF65-F5344CB8AC3E}">
        <p14:creationId xmlns:p14="http://schemas.microsoft.com/office/powerpoint/2010/main" val="2569142707"/>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テキスト ボックス 2">
            <a:extLst>
              <a:ext uri="{FF2B5EF4-FFF2-40B4-BE49-F238E27FC236}">
                <a16:creationId xmlns:a16="http://schemas.microsoft.com/office/drawing/2014/main" id="{C4C284A1-EFC3-4B6F-7725-B480D713F35C}"/>
              </a:ext>
            </a:extLst>
          </p:cNvPr>
          <p:cNvSpPr txBox="1"/>
          <p:nvPr/>
        </p:nvSpPr>
        <p:spPr>
          <a:xfrm>
            <a:off x="261748" y="483837"/>
            <a:ext cx="11483789" cy="1431161"/>
          </a:xfrm>
          <a:prstGeom prst="rect">
            <a:avLst/>
          </a:prstGeom>
          <a:noFill/>
        </p:spPr>
        <p:txBody>
          <a:bodyPr wrap="square" rtlCol="0">
            <a:spAutoFit/>
          </a:bodyPr>
          <a:lstStyle/>
          <a:p>
            <a:r>
              <a:rPr lang="ja-JP" altLang="en-US" sz="2000" b="1" dirty="0">
                <a:solidFill>
                  <a:srgbClr val="0070C0"/>
                </a:solidFill>
              </a:rPr>
              <a:t>●印刷色につきまして</a:t>
            </a:r>
            <a:endParaRPr lang="en-US" altLang="ja-JP" sz="2000" b="1" dirty="0">
              <a:solidFill>
                <a:srgbClr val="0070C0"/>
              </a:solidFill>
            </a:endParaRPr>
          </a:p>
          <a:p>
            <a:endParaRPr lang="en-US" altLang="ja-JP" sz="1300" b="1" dirty="0">
              <a:solidFill>
                <a:srgbClr val="0070C0"/>
              </a:solidFill>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デザインに使用する色は下記の基本色よりお選びください。</a:t>
            </a:r>
            <a:endParaRPr kumimoji="0" lang="ja-JP" altLang="ja-JP" sz="1700" b="0" i="0" u="none" strike="noStrike" cap="none" normalizeH="0" baseline="0">
              <a:ln>
                <a:noFill/>
              </a:ln>
              <a:solidFill>
                <a:schemeClr val="tx1"/>
              </a:solidFill>
              <a:effectLst/>
            </a:endParaRPr>
          </a:p>
          <a:p>
            <a:pPr marL="0" marR="0" lvl="0" indent="0" algn="l" defTabSz="914400" rtl="0" eaLnBrk="0" fontAlgn="base" latinLnBrk="0" hangingPunct="0">
              <a:lnSpc>
                <a:spcPct val="100000"/>
              </a:lnSpc>
              <a:spcBef>
                <a:spcPct val="0"/>
              </a:spcBef>
              <a:spcAft>
                <a:spcPct val="0"/>
              </a:spcAft>
              <a:buClrTx/>
              <a:buSzTx/>
              <a:buFontTx/>
              <a:buNone/>
              <a:tabLst/>
            </a:pPr>
            <a:r>
              <a:rPr kumimoji="0" lang="ja-JP" altLang="ja-JP" sz="1700" b="0" i="0" u="none" strike="noStrike" cap="none" normalizeH="0" baseline="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rPr>
              <a:t>印刷用データへの変換により、ワード上の色と実際の印刷色に差異が生じます。</a:t>
            </a:r>
            <a:endParaRPr kumimoji="0" lang="en-US" altLang="ja-JP" sz="1700" b="0" i="0" u="none" strike="noStrike" cap="none" normalizeH="0" baseline="0" dirty="0">
              <a:ln>
                <a:noFill/>
              </a:ln>
              <a:solidFill>
                <a:schemeClr val="tx1"/>
              </a:solidFill>
              <a:effectLst/>
              <a:latin typeface="游明朝" panose="02020400000000000000" pitchFamily="18" charset="-128"/>
              <a:ea typeface="Yu Gothic" panose="020B0400000000000000" pitchFamily="34" charset="-128"/>
              <a:cs typeface="Times New Roman" panose="02020603050405020304" pitchFamily="18" charset="0"/>
            </a:endParaRPr>
          </a:p>
          <a:p>
            <a:pPr eaLnBrk="0" fontAlgn="base" hangingPunct="0">
              <a:spcBef>
                <a:spcPct val="0"/>
              </a:spcBef>
              <a:spcAft>
                <a:spcPct val="0"/>
              </a:spcAft>
            </a:pPr>
            <a:r>
              <a:rPr kumimoji="0" lang="ja-JP" altLang="en-US" sz="1700" b="0" i="0" u="none" strike="noStrike" cap="none" normalizeH="0" baseline="0">
                <a:ln>
                  <a:noFill/>
                </a:ln>
                <a:solidFill>
                  <a:schemeClr val="tx1"/>
                </a:solidFill>
                <a:effectLst/>
                <a:latin typeface="Arial" panose="020B0604020202020204" pitchFamily="34" charset="0"/>
                <a:ea typeface="Yu Gothic" panose="020B0400000000000000" pitchFamily="34" charset="-128"/>
                <a:cs typeface="Times New Roman" panose="02020603050405020304" pitchFamily="18" charset="0"/>
              </a:rPr>
              <a:t>色味が大幅に変わってしまう場合があり、ご希望りの色で仕上げることができないことを予めご了承ください</a:t>
            </a:r>
            <a:r>
              <a:rPr kumimoji="0" lang="ja-JP" altLang="en-US" sz="1700" b="0" i="0" u="none" strike="noStrike" cap="none" normalizeH="0" baseline="0">
                <a:ln>
                  <a:noFill/>
                </a:ln>
                <a:solidFill>
                  <a:schemeClr val="tx1"/>
                </a:solidFill>
                <a:effectLst/>
                <a:latin typeface="Arial" panose="020B0604020202020204" pitchFamily="34" charset="0"/>
              </a:rPr>
              <a:t> 。</a:t>
            </a:r>
            <a:endParaRPr kumimoji="0" lang="en-US" altLang="ja-JP" sz="1700" dirty="0">
              <a:latin typeface="Arial" panose="020B0604020202020204" pitchFamily="34" charset="0"/>
            </a:endParaRPr>
          </a:p>
        </p:txBody>
      </p:sp>
      <p:sp>
        <p:nvSpPr>
          <p:cNvPr id="4" name="テキスト ボックス 3">
            <a:extLst>
              <a:ext uri="{FF2B5EF4-FFF2-40B4-BE49-F238E27FC236}">
                <a16:creationId xmlns:a16="http://schemas.microsoft.com/office/drawing/2014/main" id="{55BC5F2C-BAEB-D6F2-D893-AB8B17157B76}"/>
              </a:ext>
            </a:extLst>
          </p:cNvPr>
          <p:cNvSpPr txBox="1"/>
          <p:nvPr/>
        </p:nvSpPr>
        <p:spPr>
          <a:xfrm>
            <a:off x="261748" y="4266551"/>
            <a:ext cx="11483789" cy="2144561"/>
          </a:xfrm>
          <a:prstGeom prst="rect">
            <a:avLst/>
          </a:prstGeom>
          <a:noFill/>
        </p:spPr>
        <p:txBody>
          <a:bodyPr wrap="square" rtlCol="0">
            <a:spAutoFit/>
          </a:bodyPr>
          <a:lstStyle/>
          <a:p>
            <a:pPr algn="just">
              <a:lnSpc>
                <a:spcPts val="2000"/>
              </a:lnSpc>
            </a:pPr>
            <a:r>
              <a:rPr lang="ja-JP" altLang="ja-JP" sz="1800" b="1" kern="100">
                <a:effectLst/>
                <a:highlight>
                  <a:srgbClr val="FFFF00"/>
                </a:highlight>
                <a:latin typeface="游明朝" panose="02020400000000000000" pitchFamily="18" charset="-128"/>
                <a:ea typeface="Yu Gothic" panose="020B0400000000000000" pitchFamily="34" charset="-128"/>
                <a:cs typeface="Times New Roman" panose="02020603050405020304" pitchFamily="18" charset="0"/>
              </a:rPr>
              <a:t>〇希望印刷色記入欄</a:t>
            </a:r>
            <a:endParaRPr lang="ja-JP" altLang="ja-JP" sz="18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sz="1600" kern="100">
                <a:effectLst/>
                <a:latin typeface="游明朝" panose="02020400000000000000" pitchFamily="18" charset="-128"/>
                <a:ea typeface="Yu Gothic" panose="020B0400000000000000" pitchFamily="34" charset="-128"/>
                <a:cs typeface="Times New Roman" panose="02020603050405020304" pitchFamily="18" charset="0"/>
              </a:rPr>
              <a:t>ご希望の印刷色を基本色から選び、ご記入ください。</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en-US" altLang="ja-JP" sz="1600" kern="100" dirty="0">
                <a:effectLst/>
                <a:latin typeface="Yu Gothic" panose="020B0400000000000000" pitchFamily="34" charset="-128"/>
                <a:ea typeface="游明朝" panose="02020400000000000000" pitchFamily="18" charset="-128"/>
                <a:cs typeface="Times New Roman" panose="02020603050405020304" pitchFamily="18" charset="0"/>
              </a:rPr>
              <a:t> </a:t>
            </a:r>
            <a:endParaRPr lang="ja-JP" altLang="ja-JP" sz="1600" kern="100">
              <a:effectLst/>
              <a:latin typeface="游明朝" panose="02020400000000000000" pitchFamily="18" charset="-128"/>
              <a:ea typeface="游明朝" panose="02020400000000000000" pitchFamily="18" charset="-128"/>
              <a:cs typeface="Times New Roman" panose="02020603050405020304" pitchFamily="18" charset="0"/>
            </a:endParaRPr>
          </a:p>
          <a:p>
            <a:pPr lvl="0" algn="just">
              <a:lnSpc>
                <a:spcPts val="2000"/>
              </a:lnSpc>
            </a:pPr>
            <a:r>
              <a:rPr lang="en-US" altLang="ja-JP" kern="100" dirty="0">
                <a:effectLst/>
                <a:ea typeface="Yu Gothic" panose="020B0400000000000000" pitchFamily="34" charset="-128"/>
                <a:cs typeface="Times New Roman" panose="02020603050405020304" pitchFamily="18" charset="0"/>
              </a:rPr>
              <a:t>①  </a:t>
            </a:r>
            <a:r>
              <a:rPr lang="ja-JP" altLang="ja-JP" kern="100">
                <a:effectLst/>
                <a:ea typeface="Yu Gothic" panose="020B0400000000000000" pitchFamily="34" charset="-128"/>
                <a:cs typeface="Times New Roman" panose="02020603050405020304" pitchFamily="18" charset="0"/>
              </a:rPr>
              <a:t>ベース色・ヘム色：</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ea typeface="游明朝" panose="02020400000000000000" pitchFamily="18"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lvl="0" algn="just">
              <a:lnSpc>
                <a:spcPts val="2000"/>
              </a:lnSpc>
            </a:pPr>
            <a:r>
              <a:rPr lang="en-US" altLang="ja-JP" kern="100" dirty="0">
                <a:effectLst/>
                <a:ea typeface="游明朝" panose="02020400000000000000" pitchFamily="18" charset="-128"/>
                <a:cs typeface="Times New Roman" panose="02020603050405020304" pitchFamily="18" charset="0"/>
              </a:rPr>
              <a:t>②</a:t>
            </a:r>
            <a:r>
              <a:rPr lang="ja-JP" altLang="en-US" kern="100">
                <a:effectLst/>
                <a:ea typeface="游明朝" panose="02020400000000000000" pitchFamily="18" charset="-128"/>
                <a:cs typeface="Times New Roman" panose="02020603050405020304" pitchFamily="18" charset="0"/>
              </a:rPr>
              <a:t> </a:t>
            </a:r>
            <a:r>
              <a:rPr lang="en-US" altLang="ja-JP" kern="100" dirty="0">
                <a:effectLst/>
                <a:ea typeface="游明朝" panose="02020400000000000000" pitchFamily="18"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ヘム名入れ色</a:t>
            </a:r>
            <a:r>
              <a:rPr lang="en-US" altLang="ja-JP" kern="100" dirty="0">
                <a:effectLst/>
                <a:ea typeface="Yu Gothic" panose="020B0400000000000000" pitchFamily="34" charset="-128"/>
                <a:cs typeface="Times New Roman" panose="02020603050405020304" pitchFamily="18" charset="0"/>
              </a:rPr>
              <a:t>1</a:t>
            </a:r>
            <a:r>
              <a:rPr lang="ja-JP" altLang="ja-JP" kern="100">
                <a:effectLst/>
                <a:ea typeface="Yu Gothic" panose="020B0400000000000000" pitchFamily="34" charset="-128"/>
                <a:cs typeface="Times New Roman" panose="02020603050405020304" pitchFamily="18" charset="0"/>
              </a:rPr>
              <a:t>：</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kern="100">
                <a:effectLst/>
                <a:ea typeface="Yu Gothic" panose="020B0400000000000000" pitchFamily="34"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algn="just">
              <a:lnSpc>
                <a:spcPts val="2000"/>
              </a:lnSpc>
            </a:pPr>
            <a:r>
              <a:rPr lang="en-US" altLang="ja-JP" kern="100" dirty="0">
                <a:effectLst/>
                <a:ea typeface="游明朝" panose="02020400000000000000" pitchFamily="18" charset="-128"/>
                <a:cs typeface="Times New Roman" panose="02020603050405020304" pitchFamily="18" charset="0"/>
              </a:rPr>
              <a:t> </a:t>
            </a:r>
            <a:endParaRPr lang="ja-JP" altLang="ja-JP" kern="100">
              <a:effectLst/>
              <a:ea typeface="游明朝" panose="02020400000000000000" pitchFamily="18" charset="-128"/>
              <a:cs typeface="Times New Roman" panose="02020603050405020304" pitchFamily="18" charset="0"/>
            </a:endParaRPr>
          </a:p>
          <a:p>
            <a:pPr lvl="0" algn="just">
              <a:lnSpc>
                <a:spcPts val="2000"/>
              </a:lnSpc>
            </a:pPr>
            <a:r>
              <a:rPr lang="en-US" altLang="ja-JP" kern="100" dirty="0">
                <a:ea typeface="游明朝" panose="02020400000000000000" pitchFamily="18" charset="-128"/>
                <a:cs typeface="Times New Roman" panose="02020603050405020304" pitchFamily="18" charset="0"/>
              </a:rPr>
              <a:t>③  </a:t>
            </a:r>
            <a:r>
              <a:rPr lang="ja-JP" altLang="ja-JP" kern="100">
                <a:effectLst/>
                <a:ea typeface="Yu Gothic" panose="020B0400000000000000" pitchFamily="34" charset="-128"/>
                <a:cs typeface="Times New Roman" panose="02020603050405020304" pitchFamily="18" charset="0"/>
              </a:rPr>
              <a:t>ヘム名入れ色</a:t>
            </a:r>
            <a:r>
              <a:rPr lang="en-US" altLang="ja-JP" kern="100" dirty="0">
                <a:effectLst/>
                <a:ea typeface="Yu Gothic" panose="020B0400000000000000" pitchFamily="34" charset="-128"/>
                <a:cs typeface="Times New Roman" panose="02020603050405020304" pitchFamily="18" charset="0"/>
              </a:rPr>
              <a:t>2</a:t>
            </a:r>
            <a:r>
              <a:rPr lang="ja-JP" altLang="ja-JP" kern="100">
                <a:effectLst/>
                <a:ea typeface="Yu Gothic" panose="020B0400000000000000" pitchFamily="34" charset="-128"/>
                <a:cs typeface="Times New Roman" panose="02020603050405020304" pitchFamily="18" charset="0"/>
              </a:rPr>
              <a:t>：</a:t>
            </a:r>
            <a:r>
              <a:rPr lang="en-US" altLang="ja-JP" kern="100" dirty="0">
                <a:effectLst/>
                <a:ea typeface="Yu Gothic" panose="020B0400000000000000" pitchFamily="34" charset="-128"/>
                <a:cs typeface="Times New Roman" panose="02020603050405020304" pitchFamily="18" charset="0"/>
              </a:rPr>
              <a:t>PANTONE</a:t>
            </a:r>
            <a:r>
              <a:rPr lang="ja-JP" altLang="ja-JP" u="sng" kern="100">
                <a:effectLst/>
                <a:ea typeface="Yu Gothic" panose="020B0400000000000000" pitchFamily="34" charset="-128"/>
                <a:cs typeface="Times New Roman" panose="02020603050405020304" pitchFamily="18" charset="0"/>
              </a:rPr>
              <a:t>　</a:t>
            </a:r>
            <a:r>
              <a:rPr lang="ja-JP" altLang="ja-JP" sz="1600" u="sng" kern="100">
                <a:effectLst/>
                <a:ea typeface="Yu Gothic" panose="020B0400000000000000" pitchFamily="34" charset="-128"/>
                <a:cs typeface="Times New Roman" panose="02020603050405020304" pitchFamily="18" charset="0"/>
              </a:rPr>
              <a:t>　　　　　　</a:t>
            </a:r>
            <a:r>
              <a:rPr lang="ja-JP" altLang="ja-JP" sz="1800" u="sng" kern="100">
                <a:effectLst/>
                <a:ea typeface="Yu Gothic" panose="020B0400000000000000" pitchFamily="34" charset="-128"/>
                <a:cs typeface="Times New Roman" panose="02020603050405020304" pitchFamily="18" charset="0"/>
              </a:rPr>
              <a:t>　</a:t>
            </a:r>
            <a:r>
              <a:rPr lang="ja-JP" altLang="ja-JP" sz="1800" kern="100">
                <a:effectLst/>
                <a:ea typeface="Yu Gothic" panose="020B0400000000000000" pitchFamily="34" charset="-128"/>
                <a:cs typeface="Times New Roman" panose="02020603050405020304" pitchFamily="18" charset="0"/>
              </a:rPr>
              <a:t>　</a:t>
            </a:r>
            <a:endParaRPr lang="ja-JP" altLang="ja-JP" sz="1800" kern="100">
              <a:effectLst/>
              <a:ea typeface="游明朝" panose="02020400000000000000" pitchFamily="18" charset="-128"/>
              <a:cs typeface="Times New Roman" panose="02020603050405020304" pitchFamily="18" charset="0"/>
            </a:endParaRPr>
          </a:p>
        </p:txBody>
      </p:sp>
      <p:pic>
        <p:nvPicPr>
          <p:cNvPr id="8" name="図 7" descr="ダイアグラム&#10;&#10;AI によって生成されたコンテンツは間違っている可能性があります。">
            <a:extLst>
              <a:ext uri="{FF2B5EF4-FFF2-40B4-BE49-F238E27FC236}">
                <a16:creationId xmlns:a16="http://schemas.microsoft.com/office/drawing/2014/main" id="{BB1087A0-19B7-36F7-0198-62319DA0A1F3}"/>
              </a:ext>
            </a:extLst>
          </p:cNvPr>
          <p:cNvPicPr>
            <a:picLocks noChangeAspect="1"/>
          </p:cNvPicPr>
          <p:nvPr/>
        </p:nvPicPr>
        <p:blipFill>
          <a:blip r:embed="rId2">
            <a:extLst>
              <a:ext uri="{28A0092B-C50C-407E-A947-70E740481C1C}">
                <a14:useLocalDpi xmlns:a14="http://schemas.microsoft.com/office/drawing/2010/main" val="0"/>
              </a:ext>
            </a:extLst>
          </a:blip>
          <a:stretch>
            <a:fillRect/>
          </a:stretch>
        </p:blipFill>
        <p:spPr>
          <a:xfrm>
            <a:off x="261748" y="2184444"/>
            <a:ext cx="11629332" cy="1734411"/>
          </a:xfrm>
          <a:prstGeom prst="rect">
            <a:avLst/>
          </a:prstGeom>
        </p:spPr>
      </p:pic>
    </p:spTree>
    <p:extLst>
      <p:ext uri="{BB962C8B-B14F-4D97-AF65-F5344CB8AC3E}">
        <p14:creationId xmlns:p14="http://schemas.microsoft.com/office/powerpoint/2010/main" val="2111340122"/>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13" name="テキスト ボックス 12">
            <a:extLst>
              <a:ext uri="{FF2B5EF4-FFF2-40B4-BE49-F238E27FC236}">
                <a16:creationId xmlns:a16="http://schemas.microsoft.com/office/drawing/2014/main" id="{715465A7-DFCD-78A7-442C-AF30A656AD34}"/>
              </a:ext>
            </a:extLst>
          </p:cNvPr>
          <p:cNvSpPr txBox="1"/>
          <p:nvPr/>
        </p:nvSpPr>
        <p:spPr>
          <a:xfrm>
            <a:off x="319380" y="572820"/>
            <a:ext cx="11483789" cy="3724481"/>
          </a:xfrm>
          <a:prstGeom prst="rect">
            <a:avLst/>
          </a:prstGeom>
          <a:noFill/>
        </p:spPr>
        <p:txBody>
          <a:bodyPr wrap="square" rtlCol="0">
            <a:spAutoFit/>
          </a:bodyPr>
          <a:lstStyle/>
          <a:p>
            <a:r>
              <a:rPr lang="ja-JP" altLang="en-US" sz="2000" b="1">
                <a:solidFill>
                  <a:srgbClr val="0070C0"/>
                </a:solidFill>
              </a:rPr>
              <a:t>●</a:t>
            </a:r>
            <a:r>
              <a:rPr lang="ja-JP" altLang="en-US" sz="2000" b="1" dirty="0">
                <a:solidFill>
                  <a:srgbClr val="0070C0"/>
                </a:solidFill>
              </a:rPr>
              <a:t>その他ご注意事項に</a:t>
            </a:r>
            <a:r>
              <a:rPr lang="ja-JP" altLang="en-US" sz="2000" b="1">
                <a:solidFill>
                  <a:srgbClr val="0070C0"/>
                </a:solidFill>
              </a:rPr>
              <a:t>つきまして</a:t>
            </a:r>
            <a:r>
              <a:rPr lang="ja-JP" altLang="en-US" sz="2000">
                <a:solidFill>
                  <a:srgbClr val="0070C0"/>
                </a:solidFill>
              </a:rPr>
              <a:t> </a:t>
            </a:r>
            <a:endParaRPr lang="en-US" altLang="ja-JP" sz="2000" dirty="0">
              <a:solidFill>
                <a:srgbClr val="0070C0"/>
              </a:solidFill>
            </a:endParaRPr>
          </a:p>
          <a:p>
            <a:endParaRPr kumimoji="1" lang="en-US" altLang="ja-JP" sz="1600" dirty="0"/>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・画像の印刷、グラデーション表現、アミカケはご使用いただけません。</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・ワードアートなどの変形した文字はデータ変換できない場合がございます。予めご了承ください。</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・線や文字の太さは</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2mm</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以上にしてください。</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細かすぎるデザインは織りで再現できませんのでご注意くださいませ。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・フォントはオフィス系専用フォントとなりますため、全く同じフォントでの印刷ができかねます。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類似のフォントでの印刷となりますのでご注意くださいませ。</a:t>
            </a:r>
            <a:endPar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endParaRPr>
          </a:p>
          <a:p>
            <a:pPr indent="190500" algn="just">
              <a:lnSpc>
                <a:spcPts val="2000"/>
              </a:lnSpc>
            </a:pP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・確認用の</a:t>
            </a:r>
            <a:r>
              <a:rPr lang="en-US" altLang="ja-JP" kern="100" dirty="0">
                <a:effectLst/>
                <a:latin typeface="游明朝" panose="02020400000000000000" pitchFamily="18" charset="-128"/>
                <a:ea typeface="Yu Gothic" panose="020B0400000000000000" pitchFamily="34" charset="-128"/>
                <a:cs typeface="Times New Roman" panose="02020603050405020304" pitchFamily="18" charset="0"/>
              </a:rPr>
              <a:t>PDF</a:t>
            </a: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または画面スクリーンショット画像を同じフォルダに格納いただき、</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a:p>
            <a:pPr indent="190500" algn="just">
              <a:lnSpc>
                <a:spcPts val="2000"/>
              </a:lnSpc>
            </a:pPr>
            <a:r>
              <a:rPr lang="ja-JP" altLang="ja-JP" kern="100">
                <a:effectLst/>
                <a:latin typeface="游明朝" panose="02020400000000000000" pitchFamily="18" charset="-128"/>
                <a:ea typeface="Yu Gothic" panose="020B0400000000000000" pitchFamily="34" charset="-128"/>
                <a:cs typeface="Times New Roman" panose="02020603050405020304" pitchFamily="18" charset="0"/>
              </a:rPr>
              <a:t>お送りくださいますようお願いいたします。</a:t>
            </a:r>
            <a:endParaRPr lang="ja-JP" altLang="ja-JP" kern="100">
              <a:effectLst/>
              <a:latin typeface="游明朝" panose="02020400000000000000" pitchFamily="18" charset="-128"/>
              <a:ea typeface="游明朝" panose="02020400000000000000" pitchFamily="18" charset="-128"/>
              <a:cs typeface="Times New Roman" panose="02020603050405020304" pitchFamily="18" charset="0"/>
            </a:endParaRPr>
          </a:p>
        </p:txBody>
      </p:sp>
    </p:spTree>
    <p:extLst>
      <p:ext uri="{BB962C8B-B14F-4D97-AF65-F5344CB8AC3E}">
        <p14:creationId xmlns:p14="http://schemas.microsoft.com/office/powerpoint/2010/main" val="3659988874"/>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pic>
        <p:nvPicPr>
          <p:cNvPr id="3" name="図 2">
            <a:extLst>
              <a:ext uri="{FF2B5EF4-FFF2-40B4-BE49-F238E27FC236}">
                <a16:creationId xmlns:a16="http://schemas.microsoft.com/office/drawing/2014/main" id="{2E9E78C0-12F0-773C-7DF2-B51C1895BCD4}"/>
              </a:ext>
            </a:extLst>
          </p:cNvPr>
          <p:cNvPicPr>
            <a:picLocks noChangeAspect="1"/>
          </p:cNvPicPr>
          <p:nvPr/>
        </p:nvPicPr>
        <p:blipFill>
          <a:blip r:embed="rId2">
            <a:extLst>
              <a:ext uri="{28A0092B-C50C-407E-A947-70E740481C1C}">
                <a14:useLocalDpi xmlns:a14="http://schemas.microsoft.com/office/drawing/2010/main" val="0"/>
              </a:ext>
            </a:extLst>
          </a:blip>
          <a:srcRect/>
          <a:stretch/>
        </p:blipFill>
        <p:spPr>
          <a:xfrm>
            <a:off x="703759" y="0"/>
            <a:ext cx="10784481" cy="6859356"/>
          </a:xfrm>
          <a:prstGeom prst="rect">
            <a:avLst/>
          </a:prstGeom>
        </p:spPr>
      </p:pic>
    </p:spTree>
    <p:extLst>
      <p:ext uri="{BB962C8B-B14F-4D97-AF65-F5344CB8AC3E}">
        <p14:creationId xmlns:p14="http://schemas.microsoft.com/office/powerpoint/2010/main" val="3133202879"/>
      </p:ext>
    </p:extLst>
  </p:cSld>
  <p:clrMapOvr>
    <a:masterClrMapping/>
  </p:clrMapOvr>
</p:sld>
</file>

<file path=ppt/theme/theme1.xml><?xml version="1.0" encoding="utf-8"?>
<a:theme xmlns:a="http://schemas.openxmlformats.org/drawingml/2006/main" name="Office テーマ">
  <a:themeElements>
    <a:clrScheme name="Office">
      <a:dk1>
        <a:sysClr val="windowText" lastClr="000000"/>
      </a:dk1>
      <a:lt1>
        <a:sysClr val="window" lastClr="FFFFFF"/>
      </a:lt1>
      <a:dk2>
        <a:srgbClr val="44546A"/>
      </a:dk2>
      <a:lt2>
        <a:srgbClr val="E7E6E6"/>
      </a:lt2>
      <a:accent1>
        <a:srgbClr val="4472C4"/>
      </a:accent1>
      <a:accent2>
        <a:srgbClr val="ED7D31"/>
      </a:accent2>
      <a:accent3>
        <a:srgbClr val="A5A5A5"/>
      </a:accent3>
      <a:accent4>
        <a:srgbClr val="FFC000"/>
      </a:accent4>
      <a:accent5>
        <a:srgbClr val="5B9BD5"/>
      </a:accent5>
      <a:accent6>
        <a:srgbClr val="70AD47"/>
      </a:accent6>
      <a:hlink>
        <a:srgbClr val="0563C1"/>
      </a:hlink>
      <a:folHlink>
        <a:srgbClr val="954F72"/>
      </a:folHlink>
    </a:clrScheme>
    <a:fontScheme name="Office">
      <a:majorFont>
        <a:latin typeface="游ゴシック Light" panose="020F0302020204030204"/>
        <a:ea typeface=""/>
        <a:cs typeface=""/>
        <a:font script="Jpan" typeface="游ゴシック Light"/>
        <a:font script="Hang" typeface="맑은 고딕"/>
        <a:font script="Hans" typeface="等线 Light"/>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ajorFont>
      <a:minorFont>
        <a:latin typeface="游ゴシック" panose="020F0502020204030204"/>
        <a:ea typeface=""/>
        <a:cs typeface=""/>
        <a:font script="Jpan" typeface="游ゴシック"/>
        <a:font script="Hang" typeface="맑은 고딕"/>
        <a:font script="Hans" typeface="等线"/>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font script="Armn" typeface="Arial"/>
        <a:font script="Bugi" typeface="Leelawadee UI"/>
        <a:font script="Bopo" typeface="Microsoft JhengHei"/>
        <a:font script="Java" typeface="Javanese Text"/>
        <a:font script="Lisu" typeface="Segoe UI"/>
        <a:font script="Mymr" typeface="Myanmar Text"/>
        <a:font script="Nkoo" typeface="Ebrima"/>
        <a:font script="Olck" typeface="Nirmala UI"/>
        <a:font script="Osma" typeface="Ebrima"/>
        <a:font script="Phag" typeface="Phagspa"/>
        <a:font script="Syrn" typeface="Estrangelo Edessa"/>
        <a:font script="Syrj" typeface="Estrangelo Edessa"/>
        <a:font script="Syre" typeface="Estrangelo Edessa"/>
        <a:font script="Sora" typeface="Nirmala UI"/>
        <a:font script="Tale" typeface="Microsoft Tai Le"/>
        <a:font script="Talu" typeface="Microsoft New Tai Lue"/>
        <a:font script="Tfng" typeface="Ebrima"/>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docProps/app.xml><?xml version="1.0" encoding="utf-8"?>
<Properties xmlns="http://schemas.openxmlformats.org/officeDocument/2006/extended-properties" xmlns:vt="http://schemas.openxmlformats.org/officeDocument/2006/docPropsVTypes">
  <TotalTime>774</TotalTime>
  <Words>338</Words>
  <Application>Microsoft Macintosh PowerPoint</Application>
  <PresentationFormat>ワイド画面</PresentationFormat>
  <Paragraphs>50</Paragraphs>
  <Slides>4</Slides>
  <Notes>0</Notes>
  <HiddenSlides>0</HiddenSlides>
  <MMClips>0</MMClips>
  <ScaleCrop>false</ScaleCrop>
  <HeadingPairs>
    <vt:vector size="6" baseType="variant">
      <vt:variant>
        <vt:lpstr>使用されているフォント</vt:lpstr>
      </vt:variant>
      <vt:variant>
        <vt:i4>5</vt:i4>
      </vt:variant>
      <vt:variant>
        <vt:lpstr>テーマ</vt:lpstr>
      </vt:variant>
      <vt:variant>
        <vt:i4>1</vt:i4>
      </vt:variant>
      <vt:variant>
        <vt:lpstr>スライド タイトル</vt:lpstr>
      </vt:variant>
      <vt:variant>
        <vt:i4>4</vt:i4>
      </vt:variant>
    </vt:vector>
  </HeadingPairs>
  <TitlesOfParts>
    <vt:vector size="10" baseType="lpstr">
      <vt:lpstr>游ゴシック</vt:lpstr>
      <vt:lpstr>游ゴシック</vt:lpstr>
      <vt:lpstr>游ゴシック Light</vt:lpstr>
      <vt:lpstr>游明朝</vt:lpstr>
      <vt:lpstr>Arial</vt:lpstr>
      <vt:lpstr>Office テーマ</vt:lpstr>
      <vt:lpstr>PowerPoint プレゼンテーション</vt:lpstr>
      <vt:lpstr>PowerPoint プレゼンテーション</vt:lpstr>
      <vt:lpstr>PowerPoint プレゼンテーション</vt:lpstr>
      <vt:lpstr>PowerPoint プレゼンテーション</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プレゼンテーション</dc:title>
  <dc:creator>晋 大脇</dc:creator>
  <cp:lastModifiedBy>中島 美紀</cp:lastModifiedBy>
  <cp:revision>24</cp:revision>
  <dcterms:created xsi:type="dcterms:W3CDTF">2020-05-01T04:13:24Z</dcterms:created>
  <dcterms:modified xsi:type="dcterms:W3CDTF">2025-01-22T01:45:07Z</dcterms:modified>
</cp:coreProperties>
</file>