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0" r:id="rId4"/>
    <p:sldId id="257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6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57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A3C462-465F-4654-8DF0-40FCA463D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F7FD43-B0AA-4D6C-BB0C-64EED8823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625679-24EB-49D2-AB9E-E4CCBA2D5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34522F-C629-49A0-920C-C1CFAC586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A2FF23-B62E-4BB1-B66D-AF5D0B686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25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17E8DE-A151-4ABB-BAD9-48F1CAC2C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FAADE9E-7970-4403-92DE-33BBC73C4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C2B947-FE5B-47A5-86AF-EE8B7BF2D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3B4A3E-B644-477B-9043-6448EE1CE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764B5F-62E0-4FCE-959F-CA64E2BE6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04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C0FE5-2595-42FD-9B4C-3CFBF63BBE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6AB4138-C409-4374-9E92-63D52125A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2DA96D-4AB5-4A82-A1CF-A497AB17C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C259A4-D4D2-46D2-9AE6-847AA669F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97B81-E316-4A09-BEBD-D59F00057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60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3A3D4F-17AD-456B-B535-2E10AC2C4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317A11-9C04-4F68-85D4-32A1C48C4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6B5953-0B64-4226-B705-A3E82395D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73F98A-E2B8-4A1A-90B1-0755146D9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4FFD2-DABB-458E-996A-B0B5078CE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26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4DF400-7066-4E32-AFEF-686287F37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423E48-ABBB-466C-B339-07339C4C9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E0A4BD-899A-41DB-BAB4-8E1999EE6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451253-C3EF-4E7A-9EF9-517B5845F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2D0227-6145-4194-9FEE-A5C59C571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77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F27D10-B132-4171-8AFD-C7E18EFE2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EA7208-344A-4B46-A15D-D9F3B89EEE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04E4FC9-8B07-4816-AB76-948D2030B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09A0FE-BA47-4682-83AF-1646435F1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3B7281-F4F1-4C1D-8BD3-1A1BEB99A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CFAC78-108A-4D2A-AAB0-1C3198BF1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41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FF5E7-62FA-4CEE-A378-62C8579E0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4A2758-A8C8-46E1-8DAF-1A88986DC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8068A60-051A-443E-BD3F-1AFDE3B4A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444D286-8143-4107-9E12-47A5DF881A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BCF6B6F-B29E-4380-8090-406E2E0248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F5DC518-CFD4-47FA-86AC-A308978C9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CA9C142-11B5-4E22-B610-E2BED4C88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654E81A-71F3-4845-97C2-12333004B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38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BFCB4-B7C4-4D4D-95C1-DCD57A3DC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F5DEA4-286E-4410-AE0B-0A1105BFE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4664551-6E92-4AE1-BF91-536C76B0A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841D5D-98E7-489A-B179-A8C82BC9E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38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EBFE54-A399-40DA-9C43-9E568EC3A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C3BF00E-14D7-47A4-BE14-E4CDE69A8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15C663-9F0F-426C-982F-2DC6321C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15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8FFBB0-1456-4722-B2C0-AD4C2CD14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174233-8945-4A5A-BABD-B8FC1254E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A92FD1-F1DF-490B-99B9-FDDEFD041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FF24BC-C14A-45D3-940D-CF22D8D39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66D0DE-87ED-4752-A0AF-46A04EE0E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9A5450-020A-4F23-B7AB-56D6AB1F5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02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13D9CC-7280-4761-923C-E550948C4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93270C-8DC7-4F91-9873-E079BC5D0E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9C3D50-AECE-43B0-86F7-19D0243847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F1E95C-EF19-456A-B1F1-708DA2B1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E6D6F9-C7CE-4ACF-9A7A-B44541BAB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0B94C5-DB88-403B-97DB-42611EE7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82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7AD3562-A0C0-4777-9FE4-0164BC4F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062724-D962-4424-981B-EB13088B2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BC61BA-80DE-422B-88ED-4CFDE3065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A394AD-EF35-4D55-A57A-562B27F355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B239A1-F8E2-4554-8E33-B107DA3A7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38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2"/>
            <a:ext cx="11483789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●線につきまして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 dirty="0"/>
              <a:t>　</a:t>
            </a:r>
            <a:r>
              <a:rPr lang="ja-JP" altLang="en-US" b="1" dirty="0"/>
              <a:t>タオル完成時の仕上がり線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出来上がりのタオルの線です。</a:t>
            </a:r>
          </a:p>
          <a:p>
            <a:r>
              <a:rPr lang="ja-JP" altLang="en-US" sz="1400" dirty="0"/>
              <a:t>加工の工程上、多少のズレが発生いたしますので目安としてお考えください。</a:t>
            </a:r>
            <a:endParaRPr lang="en-US" altLang="ja-JP" sz="1400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/>
              <a:t>　</a:t>
            </a:r>
            <a:r>
              <a:rPr lang="ja-JP" altLang="en-US" b="1">
                <a:effectLst/>
                <a:latin typeface="Hiragino Sans" panose="020B0400000000000000" pitchFamily="34" charset="-128"/>
                <a:ea typeface="Hiragino Sans" panose="020B0400000000000000" pitchFamily="34" charset="-128"/>
              </a:rPr>
              <a:t>印刷領域線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デザインはこちらの領域内に納めてください。</a:t>
            </a:r>
          </a:p>
          <a:p>
            <a:r>
              <a:rPr lang="ja-JP" altLang="en-US" sz="1400" dirty="0"/>
              <a:t>この枠外を超えてデザインを配置いただけませんのでご注意</a:t>
            </a:r>
            <a:r>
              <a:rPr lang="ja-JP" altLang="en-US" sz="1400"/>
              <a:t>ください。</a:t>
            </a:r>
            <a:endParaRPr lang="en-US" altLang="ja-JP" sz="1400" dirty="0"/>
          </a:p>
          <a:p>
            <a:endParaRPr lang="en-US" altLang="ja-JP" sz="2000" dirty="0"/>
          </a:p>
          <a:p>
            <a:endParaRPr lang="en-US" altLang="ja-JP" sz="2000" dirty="0"/>
          </a:p>
          <a:p>
            <a:r>
              <a:rPr lang="ja-JP" altLang="en-US"/>
              <a:t>　　　　　　　　</a:t>
            </a:r>
            <a:r>
              <a:rPr kumimoji="0" lang="ja-JP" altLang="ja-JP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…　</a:t>
            </a:r>
            <a:r>
              <a:rPr kumimoji="0" lang="ja-JP" altLang="ja-JP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縫製・折り返し（ヘム）部分</a:t>
            </a:r>
            <a:endParaRPr kumimoji="0" lang="en-US" altLang="ja-JP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endParaRPr kumimoji="0" lang="ja-JP" altLang="ja-JP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縫製部分になります。</a:t>
            </a:r>
            <a:endParaRPr kumimoji="0" lang="ja-JP" altLang="ja-JP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この部分にデザインを配置できません。</a:t>
            </a:r>
            <a:endParaRPr kumimoji="0" lang="ja-JP" altLang="ja-JP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図 5" descr="時計, メーター が含まれている画像&#10;&#10;自動的に生成された説明">
            <a:extLst>
              <a:ext uri="{FF2B5EF4-FFF2-40B4-BE49-F238E27FC236}">
                <a16:creationId xmlns:a16="http://schemas.microsoft.com/office/drawing/2014/main" id="{A5CA780D-1385-4094-829F-CE3C5F777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4" y="3170607"/>
            <a:ext cx="1558561" cy="583602"/>
          </a:xfrm>
          <a:prstGeom prst="rect">
            <a:avLst/>
          </a:prstGeom>
          <a:solidFill>
            <a:srgbClr val="FCE6EF"/>
          </a:solidFill>
        </p:spPr>
      </p:pic>
      <p:pic>
        <p:nvPicPr>
          <p:cNvPr id="9" name="図 8" descr="黒い背景と白い文字&#10;&#10;自動的に生成された説明">
            <a:extLst>
              <a:ext uri="{FF2B5EF4-FFF2-40B4-BE49-F238E27FC236}">
                <a16:creationId xmlns:a16="http://schemas.microsoft.com/office/drawing/2014/main" id="{4B249395-1AD4-447E-BB57-661277E01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4" y="1633973"/>
            <a:ext cx="1558561" cy="583602"/>
          </a:xfrm>
          <a:prstGeom prst="rect">
            <a:avLst/>
          </a:prstGeom>
        </p:spPr>
      </p:pic>
      <p:pic>
        <p:nvPicPr>
          <p:cNvPr id="2" name="図 25" descr="ピアノ が含まれている画像&#10;&#10;自動的に生成された説明">
            <a:extLst>
              <a:ext uri="{FF2B5EF4-FFF2-40B4-BE49-F238E27FC236}">
                <a16:creationId xmlns:a16="http://schemas.microsoft.com/office/drawing/2014/main" id="{D729EE68-CE60-5C01-001A-D0F43703C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88" y="4730050"/>
            <a:ext cx="1625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18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90ABB5-79B4-48EA-B178-0943FF460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01" y="3284214"/>
            <a:ext cx="7222945" cy="225193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F8228F-AC2E-47FC-B0FF-04C53325B9C5}"/>
              </a:ext>
            </a:extLst>
          </p:cNvPr>
          <p:cNvSpPr txBox="1"/>
          <p:nvPr/>
        </p:nvSpPr>
        <p:spPr>
          <a:xfrm>
            <a:off x="262120" y="932726"/>
            <a:ext cx="114837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●印刷色につきまして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sz="1400" dirty="0"/>
          </a:p>
          <a:p>
            <a:r>
              <a:rPr lang="ja-JP" altLang="en-US" sz="1400" dirty="0"/>
              <a:t>デザインに使用する色は下記の基本色よりお選びください。</a:t>
            </a:r>
            <a:endParaRPr lang="en-US" altLang="ja-JP" sz="1400" dirty="0"/>
          </a:p>
          <a:p>
            <a:r>
              <a:rPr lang="ja-JP" altLang="en-US" sz="1400" dirty="0"/>
              <a:t>印刷用データへの変換により、入稿フォーマット上の色と実際の印刷色に差異が生じます。</a:t>
            </a:r>
          </a:p>
          <a:p>
            <a:r>
              <a:rPr lang="ja-JP" altLang="en-US" sz="1400" dirty="0"/>
              <a:t>印刷インクは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カラーガイドに合わせて作成いたしますので、カラーガイドをご参照くださいますようお願いいたします。</a:t>
            </a:r>
          </a:p>
          <a:p>
            <a:r>
              <a:rPr lang="ja-JP" altLang="en-US" sz="1400" dirty="0"/>
              <a:t>基本色以外のお色をご希望の場合はご希望の色の</a:t>
            </a:r>
            <a:r>
              <a:rPr lang="en-US" altLang="ja-JP" sz="1400" dirty="0"/>
              <a:t>DIC</a:t>
            </a:r>
            <a:r>
              <a:rPr lang="ja-JP" altLang="en-US" sz="1400" dirty="0"/>
              <a:t>番号をご指定ください。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ご希望の色によってはご用意できない場合がございます。</a:t>
            </a:r>
          </a:p>
          <a:p>
            <a:r>
              <a:rPr lang="ja-JP" altLang="en-US" sz="1400" dirty="0">
                <a:solidFill>
                  <a:srgbClr val="FF0000"/>
                </a:solidFill>
              </a:rPr>
              <a:t>　その場合、他の色に変換いただくか、近似色での印刷をご案内させていただきます。予めご了承くださいますようお願い申し上げます。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B26C47-1429-45EF-A67E-A5E022BD7C5E}"/>
              </a:ext>
            </a:extLst>
          </p:cNvPr>
          <p:cNvSpPr txBox="1"/>
          <p:nvPr/>
        </p:nvSpPr>
        <p:spPr>
          <a:xfrm>
            <a:off x="20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①</a:t>
            </a:r>
            <a:r>
              <a:rPr lang="en-US" altLang="ja-JP" sz="1400" dirty="0"/>
              <a:t>1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lang="ja-JP" altLang="en-US" sz="1400" dirty="0"/>
              <a:t>⑤</a:t>
            </a:r>
            <a:r>
              <a:rPr lang="en-US" altLang="ja-JP" sz="1400" dirty="0"/>
              <a:t>5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BEAFB93-93BB-485C-A083-FF00D9101926}"/>
              </a:ext>
            </a:extLst>
          </p:cNvPr>
          <p:cNvSpPr/>
          <p:nvPr/>
        </p:nvSpPr>
        <p:spPr>
          <a:xfrm>
            <a:off x="208580" y="295821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highlight>
                  <a:srgbClr val="FFFF00"/>
                </a:highlight>
              </a:rPr>
              <a:t>〇基本色</a:t>
            </a:r>
            <a:endParaRPr lang="en-US" altLang="ja-JP" sz="1400" dirty="0">
              <a:highlight>
                <a:srgbClr val="FFFF00"/>
              </a:highlight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39C1133-EE7F-4035-8FB4-9A6AA46B2080}"/>
              </a:ext>
            </a:extLst>
          </p:cNvPr>
          <p:cNvSpPr/>
          <p:nvPr/>
        </p:nvSpPr>
        <p:spPr>
          <a:xfrm>
            <a:off x="208580" y="5620771"/>
            <a:ext cx="9144000" cy="38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highlight>
                  <a:srgbClr val="FFFF00"/>
                </a:highlight>
              </a:rPr>
              <a:t>〇希望印刷色記入欄</a:t>
            </a:r>
            <a:r>
              <a:rPr lang="ja-JP" altLang="en-US" sz="1400" dirty="0"/>
              <a:t>　ご希望の印刷インクを基本色（または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カラーガイド）から選び、ご記入ください。</a:t>
            </a:r>
            <a:endParaRPr lang="en-US" altLang="ja-JP" sz="1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E0289C-0098-4F45-A4EA-469EAE50AE70}"/>
              </a:ext>
            </a:extLst>
          </p:cNvPr>
          <p:cNvSpPr txBox="1"/>
          <p:nvPr/>
        </p:nvSpPr>
        <p:spPr>
          <a:xfrm>
            <a:off x="236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②</a:t>
            </a:r>
            <a:r>
              <a:rPr lang="en-US" altLang="ja-JP" sz="1400" dirty="0"/>
              <a:t>2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⑥</a:t>
            </a:r>
            <a:r>
              <a:rPr kumimoji="1" lang="en-US" altLang="ja-JP" sz="1400" dirty="0"/>
              <a:t>6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A2652F-372D-4A2C-83DF-B5597A326540}"/>
              </a:ext>
            </a:extLst>
          </p:cNvPr>
          <p:cNvSpPr txBox="1"/>
          <p:nvPr/>
        </p:nvSpPr>
        <p:spPr>
          <a:xfrm>
            <a:off x="452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③</a:t>
            </a:r>
            <a:r>
              <a:rPr lang="en-US" altLang="ja-JP" sz="1400" dirty="0"/>
              <a:t>3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⑦</a:t>
            </a:r>
            <a:r>
              <a:rPr kumimoji="1" lang="en-US" altLang="ja-JP" sz="1400" dirty="0"/>
              <a:t>7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087032-FC68-4B93-A903-AC15E2DBBD0F}"/>
              </a:ext>
            </a:extLst>
          </p:cNvPr>
          <p:cNvSpPr txBox="1"/>
          <p:nvPr/>
        </p:nvSpPr>
        <p:spPr>
          <a:xfrm>
            <a:off x="6688579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/>
              <a:t>④</a:t>
            </a:r>
            <a:r>
              <a:rPr kumimoji="1" lang="en-US" altLang="ja-JP" sz="1400" dirty="0"/>
              <a:t>4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⑧</a:t>
            </a:r>
            <a:r>
              <a:rPr kumimoji="1" lang="en-US" altLang="ja-JP" sz="1400" dirty="0"/>
              <a:t>8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r>
              <a:rPr lang="ja-JP" altLang="en-US" sz="1400" dirty="0"/>
              <a:t>　</a:t>
            </a:r>
            <a:endParaRPr kumimoji="1" lang="ja-JP" altLang="en-US" sz="14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AB7A0AB-AC03-40D5-B314-C652FF0EEE73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65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3"/>
            <a:ext cx="114837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●その他ご注意事項につきまして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endParaRPr lang="en-US" altLang="ja-JP" dirty="0">
              <a:solidFill>
                <a:srgbClr val="0070C0"/>
              </a:solidFill>
            </a:endParaRPr>
          </a:p>
          <a:p>
            <a:endParaRPr kumimoji="1" lang="en-US" altLang="ja-JP" dirty="0"/>
          </a:p>
          <a:p>
            <a:r>
              <a:rPr lang="ja-JP" altLang="en-US" dirty="0"/>
              <a:t>画像の印刷、グラデーション表現、アミカケはご使用いただけません。</a:t>
            </a:r>
          </a:p>
          <a:p>
            <a:endParaRPr lang="en-US" altLang="ja-JP" dirty="0"/>
          </a:p>
          <a:p>
            <a:r>
              <a:rPr lang="ja-JP" altLang="en-US" dirty="0"/>
              <a:t>ワードアートなどの変形した文字はデータ変換できない場合がございます。予めご了承ください。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インクによる印刷滲み防止のため、線や文字の太さは</a:t>
            </a:r>
            <a:r>
              <a:rPr lang="en-US" altLang="ja-JP" dirty="0"/>
              <a:t>2mm</a:t>
            </a:r>
            <a:r>
              <a:rPr lang="ja-JP" altLang="en-US" dirty="0"/>
              <a:t>以上にしてください。</a:t>
            </a:r>
            <a:endParaRPr lang="en-US" altLang="ja-JP" dirty="0"/>
          </a:p>
          <a:p>
            <a:r>
              <a:rPr lang="ja-JP" altLang="en-US" dirty="0"/>
              <a:t>細かすぎるデザインは印刷に現れない場合がございます。ご注意くださいませ。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フォントはオフィス系専用フォントとなりますため、全く同じフォントでの印刷ができかねます。</a:t>
            </a:r>
          </a:p>
          <a:p>
            <a:r>
              <a:rPr lang="ja-JP" altLang="en-US" dirty="0"/>
              <a:t>類似のフォントでの印刷となりますのでご注意くださいませ。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確認用の</a:t>
            </a:r>
            <a:r>
              <a:rPr lang="en-US" altLang="ja-JP" dirty="0"/>
              <a:t>PDF</a:t>
            </a:r>
            <a:r>
              <a:rPr lang="ja-JP" altLang="en-US" dirty="0"/>
              <a:t>または画面スクリーンショット画像を同じフォルダに格納いただき、</a:t>
            </a:r>
            <a:endParaRPr lang="en-US" altLang="ja-JP" dirty="0"/>
          </a:p>
          <a:p>
            <a:r>
              <a:rPr lang="ja-JP" altLang="en-US" dirty="0"/>
              <a:t>お送りくださいますようお願いいたします。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87248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F18E8D3E-A2E5-C11E-EEC8-D60768722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86" y="0"/>
            <a:ext cx="11414027" cy="722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71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433</Words>
  <Application>Microsoft Macintosh PowerPoint</Application>
  <PresentationFormat>ワイド画面</PresentationFormat>
  <Paragraphs>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Hiragino Sans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晋 大脇</dc:creator>
  <cp:lastModifiedBy>中島 美紀</cp:lastModifiedBy>
  <cp:revision>9</cp:revision>
  <dcterms:created xsi:type="dcterms:W3CDTF">2020-05-01T04:12:44Z</dcterms:created>
  <dcterms:modified xsi:type="dcterms:W3CDTF">2025-02-21T02:00:11Z</dcterms:modified>
</cp:coreProperties>
</file>