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  <a:srgbClr val="FCE6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3C462-465F-4654-8DF0-40FCA463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F7FD43-B0AA-4D6C-BB0C-64EED8823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625679-24EB-49D2-AB9E-E4CCBA2D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34522F-C629-49A0-920C-C1CFAC586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2FF23-B62E-4BB1-B66D-AF5D0B686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25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7E8DE-A151-4ABB-BAD9-48F1CAC2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AADE9E-7970-4403-92DE-33BBC73C4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B947-FE5B-47A5-86AF-EE8B7BF2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B4A3E-B644-477B-9043-6448EE1CE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764B5F-62E0-4FCE-959F-CA64E2BE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04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C0FE5-2595-42FD-9B4C-3CFBF63BB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AB4138-C409-4374-9E92-63D52125A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2DA96D-4AB5-4A82-A1CF-A497AB17C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259A4-D4D2-46D2-9AE6-847AA669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97B81-E316-4A09-BEBD-D59F00057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6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3A3D4F-17AD-456B-B535-2E10AC2C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317A11-9C04-4F68-85D4-32A1C48C4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6B5953-0B64-4226-B705-A3E82395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73F98A-E2B8-4A1A-90B1-0755146D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4FFD2-DABB-458E-996A-B0B5078C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26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DF400-7066-4E32-AFEF-686287F37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423E48-ABBB-466C-B339-07339C4C9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E0A4BD-899A-41DB-BAB4-8E1999EE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451253-C3EF-4E7A-9EF9-517B5845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D0227-6145-4194-9FEE-A5C59C57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77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F27D10-B132-4171-8AFD-C7E18E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EA7208-344A-4B46-A15D-D9F3B89EEE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4E4FC9-8B07-4816-AB76-948D2030B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09A0FE-BA47-4682-83AF-1646435F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3B7281-F4F1-4C1D-8BD3-1A1BEB99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CFAC78-108A-4D2A-AAB0-1C3198BF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41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F5E7-62FA-4CEE-A378-62C8579E0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4A2758-A8C8-46E1-8DAF-1A88986DC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068A60-051A-443E-BD3F-1AFDE3B4A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44D286-8143-4107-9E12-47A5DF881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CF6B6F-B29E-4380-8090-406E2E024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5DC518-CFD4-47FA-86AC-A308978C9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A9C142-11B5-4E22-B610-E2BED4C8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54E81A-71F3-4845-97C2-12333004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3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BFCB4-B7C4-4D4D-95C1-DCD57A3D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F5DEA4-286E-4410-AE0B-0A1105BF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664551-6E92-4AE1-BF91-536C76B0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841D5D-98E7-489A-B179-A8C82BC9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8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EBFE54-A399-40DA-9C43-9E568EC3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C3BF00E-14D7-47A4-BE14-E4CDE69A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15C663-9F0F-426C-982F-2DC6321C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15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FFBB0-1456-4722-B2C0-AD4C2CD14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74233-8945-4A5A-BABD-B8FC1254E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A92FD1-F1DF-490B-99B9-FDDEFD04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F24BC-C14A-45D3-940D-CF22D8D39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66D0DE-87ED-4752-A0AF-46A04EE0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9A5450-020A-4F23-B7AB-56D6AB1F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02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D9CC-7280-4761-923C-E550948C4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93270C-8DC7-4F91-9873-E079BC5D0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9C3D50-AECE-43B0-86F7-19D024384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F1E95C-EF19-456A-B1F1-708DA2B1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6D6F9-C7CE-4ACF-9A7A-B44541BA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0B94C5-DB88-403B-97DB-42611EE7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82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AD3562-A0C0-4777-9FE4-0164BC4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062724-D962-4424-981B-EB13088B2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BC61BA-80DE-422B-88ED-4CFDE306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A394AD-EF35-4D55-A57A-562B27F35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B239A1-F8E2-4554-8E33-B107DA3A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38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2"/>
            <a:ext cx="1148378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en-US" b="1">
                <a:effectLst/>
                <a:latin typeface="Hiragino Sans" panose="020B0400000000000000" pitchFamily="34" charset="-128"/>
                <a:ea typeface="Hiragino Sans" panose="020B0400000000000000" pitchFamily="34" charset="-128"/>
              </a:rPr>
              <a:t>印刷領域線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デザインはこちらの領域内に納めてください。</a:t>
            </a:r>
          </a:p>
          <a:p>
            <a:r>
              <a:rPr lang="ja-JP" altLang="en-US" sz="1400" dirty="0"/>
              <a:t>この枠外を超えてデザインを配置いただけませんのでご注意</a:t>
            </a:r>
            <a:r>
              <a:rPr lang="ja-JP" altLang="en-US" sz="1400"/>
              <a:t>ください。</a:t>
            </a:r>
            <a:endParaRPr lang="en-US" altLang="ja-JP" sz="1400" dirty="0"/>
          </a:p>
          <a:p>
            <a:endParaRPr lang="en-US" altLang="ja-JP" sz="1600" dirty="0"/>
          </a:p>
          <a:p>
            <a:endParaRPr lang="en-US" altLang="ja-JP" sz="1600" dirty="0"/>
          </a:p>
          <a:p>
            <a:r>
              <a:rPr lang="ja-JP" altLang="en-US"/>
              <a:t>　　　　　　　　</a:t>
            </a:r>
            <a:r>
              <a:rPr kumimoji="0" lang="ja-JP" altLang="ja-JP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…　</a:t>
            </a:r>
            <a:r>
              <a:rPr kumimoji="0" lang="ja-JP" altLang="ja-JP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縫製・折り返し（ヘム）部分</a:t>
            </a:r>
            <a:endParaRPr kumimoji="0" lang="en-US" altLang="ja-JP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endParaRPr kumimoji="0" lang="ja-JP" altLang="ja-JP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縫製部分になります。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この部分にデザインを配置できません。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88" y="3170607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88" y="1633973"/>
            <a:ext cx="1558561" cy="583602"/>
          </a:xfrm>
          <a:prstGeom prst="rect">
            <a:avLst/>
          </a:prstGeom>
        </p:spPr>
      </p:pic>
      <p:pic>
        <p:nvPicPr>
          <p:cNvPr id="1031" name="図 25" descr="ピアノ が含まれている画像&#10;&#10;自動的に生成された説明">
            <a:extLst>
              <a:ext uri="{FF2B5EF4-FFF2-40B4-BE49-F238E27FC236}">
                <a16:creationId xmlns:a16="http://schemas.microsoft.com/office/drawing/2014/main" id="{5481B76E-393D-8701-E964-0C22364EE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88" y="4609471"/>
            <a:ext cx="1625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9">
            <a:extLst>
              <a:ext uri="{FF2B5EF4-FFF2-40B4-BE49-F238E27FC236}">
                <a16:creationId xmlns:a16="http://schemas.microsoft.com/office/drawing/2014/main" id="{220EC99F-B260-09FF-F93C-FBCAD2224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84" y="425004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D1D184-E6A8-5352-DBF7-0FBF70E03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784" y="470724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21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  <a:endParaRPr lang="en-US" altLang="ja-JP" sz="1400" dirty="0"/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⑥</a:t>
            </a:r>
            <a:r>
              <a:rPr kumimoji="1"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AB7A0AB-AC03-40D5-B314-C652FF0EEE73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6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3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 dirty="0"/>
              <a:t>画像の印刷、グラデーション表現、アミカケはご使用いただけません。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 dirty="0"/>
              <a:t>ワードアートなどの変形した文字はデータ変換できない場合がございます。予めご了承ください。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インクによる印刷滲み防止のため、線や文字の太さは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 dirty="0"/>
              <a:t>細かすぎるデザインは印刷に現れない場合がございます。ご注意くださいませ。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フォントはオフィス系専用フォントとなりますため、全く同じフォントでの印刷ができかねます。</a:t>
            </a:r>
          </a:p>
          <a:p>
            <a:r>
              <a:rPr lang="ja-JP" altLang="en-US" dirty="0"/>
              <a:t>類似のフォントでの印刷となりますのでご注意くださいませ。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確認用の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 dirty="0"/>
              <a:t>お送りくださいますようお願いいたします。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8724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341068B6-ABF8-4DF5-ABCB-761BB11023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12"/>
            <a:ext cx="12192000" cy="676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433</Words>
  <Application>Microsoft Macintosh PowerPoint</Application>
  <PresentationFormat>ワイド画面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Sans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6</cp:revision>
  <dcterms:created xsi:type="dcterms:W3CDTF">2020-05-01T04:12:44Z</dcterms:created>
  <dcterms:modified xsi:type="dcterms:W3CDTF">2025-02-21T01:57:06Z</dcterms:modified>
</cp:coreProperties>
</file>