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6" r:id="rId3"/>
    <p:sldId id="260" r:id="rId4"/>
    <p:sldId id="257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4" autoAdjust="0"/>
    <p:restoredTop sz="94660"/>
  </p:normalViewPr>
  <p:slideViewPr>
    <p:cSldViewPr snapToGrid="0" showGuides="1">
      <p:cViewPr varScale="1">
        <p:scale>
          <a:sx n="127" d="100"/>
          <a:sy n="127" d="100"/>
        </p:scale>
        <p:origin x="576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DA3C462-465F-4654-8DF0-40FCA463D1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AFF7FD43-B0AA-4D6C-BB0C-64EED8823A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8625679-24EB-49D2-AB9E-E4CCBA2D50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8F0EE-F1BA-4DF2-85B5-FF62CE22AB3E}" type="datetimeFigureOut">
              <a:rPr kumimoji="1" lang="ja-JP" altLang="en-US" smtClean="0"/>
              <a:t>2025/2/21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934522F-C629-49A0-920C-C1CFAC5863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BA2FF23-B62E-4BB1-B66D-AF5D0B6865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1F8D2-8A0F-4FAD-9EB8-F074B6BF70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2259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B17E8DE-A151-4ABB-BAD9-48F1CAC2C4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FAADE9E-7970-4403-92DE-33BBC73C4F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4C2B947-FE5B-47A5-86AF-EE8B7BF2D9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8F0EE-F1BA-4DF2-85B5-FF62CE22AB3E}" type="datetimeFigureOut">
              <a:rPr kumimoji="1" lang="ja-JP" altLang="en-US" smtClean="0"/>
              <a:t>2025/2/21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93B4A3E-B644-477B-9043-6448EE1CE9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1764B5F-62E0-4FCE-959F-CA64E2BE6F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1F8D2-8A0F-4FAD-9EB8-F074B6BF70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0049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992C0FE5-2595-42FD-9B4C-3CFBF63BBE4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6AB4138-C409-4374-9E92-63D52125A6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22DA96D-4AB5-4A82-A1CF-A497AB17C0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8F0EE-F1BA-4DF2-85B5-FF62CE22AB3E}" type="datetimeFigureOut">
              <a:rPr kumimoji="1" lang="ja-JP" altLang="en-US" smtClean="0"/>
              <a:t>2025/2/21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AC259A4-D4D2-46D2-9AE6-847AA669FA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5197B81-E316-4A09-BEBD-D59F000576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1F8D2-8A0F-4FAD-9EB8-F074B6BF70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4604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D3A3D4F-17AD-456B-B535-2E10AC2C41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3317A11-9C04-4F68-85D4-32A1C48C48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A6B5953-0B64-4226-B705-A3E82395D4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8F0EE-F1BA-4DF2-85B5-FF62CE22AB3E}" type="datetimeFigureOut">
              <a:rPr kumimoji="1" lang="ja-JP" altLang="en-US" smtClean="0"/>
              <a:t>2025/2/21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673F98A-E2B8-4A1A-90B1-0755146D9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1F4FFD2-DABB-458E-996A-B0B5078CE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1F8D2-8A0F-4FAD-9EB8-F074B6BF70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5266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B4DF400-7066-4E32-AFEF-686287F375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4423E48-ABBB-466C-B339-07339C4C97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7E0A4BD-899A-41DB-BAB4-8E1999EE6D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8F0EE-F1BA-4DF2-85B5-FF62CE22AB3E}" type="datetimeFigureOut">
              <a:rPr kumimoji="1" lang="ja-JP" altLang="en-US" smtClean="0"/>
              <a:t>2025/2/21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D451253-C3EF-4E7A-9EF9-517B5845F5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E2D0227-6145-4194-9FEE-A5C59C571F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1F8D2-8A0F-4FAD-9EB8-F074B6BF70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7776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1F27D10-B132-4171-8AFD-C7E18EFE20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6EA7208-344A-4B46-A15D-D9F3B89EEE9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04E4FC9-8B07-4816-AB76-948D2030B0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309A0FE-BA47-4682-83AF-1646435F1F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8F0EE-F1BA-4DF2-85B5-FF62CE22AB3E}" type="datetimeFigureOut">
              <a:rPr kumimoji="1" lang="ja-JP" altLang="en-US" smtClean="0"/>
              <a:t>2025/2/21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93B7281-F4F1-4C1D-8BD3-1A1BEB99AC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3CFAC78-108A-4D2A-AAB0-1C3198BF1E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1F8D2-8A0F-4FAD-9EB8-F074B6BF70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04127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89FF5E7-62FA-4CEE-A378-62C8579E08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D4A2758-A8C8-46E1-8DAF-1A88986DC8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88068A60-051A-443E-BD3F-1AFDE3B4A1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444D286-8143-4107-9E12-47A5DF881AC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6BCF6B6F-B29E-4380-8090-406E2E0248B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1F5DC518-CFD4-47FA-86AC-A308978C9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8F0EE-F1BA-4DF2-85B5-FF62CE22AB3E}" type="datetimeFigureOut">
              <a:rPr kumimoji="1" lang="ja-JP" altLang="en-US" smtClean="0"/>
              <a:t>2025/2/21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3CA9C142-11B5-4E22-B610-E2BED4C88A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1654E81A-71F3-4845-97C2-12333004BB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1F8D2-8A0F-4FAD-9EB8-F074B6BF70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2383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CBFCB4-B7C4-4D4D-95C1-DCD57A3DCD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FF5DEA4-286E-4410-AE0B-0A1105BFEE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8F0EE-F1BA-4DF2-85B5-FF62CE22AB3E}" type="datetimeFigureOut">
              <a:rPr kumimoji="1" lang="ja-JP" altLang="en-US" smtClean="0"/>
              <a:t>2025/2/21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4664551-6E92-4AE1-BF91-536C76B0A2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7841D5D-98E7-489A-B179-A8C82BC9E7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1F8D2-8A0F-4FAD-9EB8-F074B6BF70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43844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BBEBFE54-A399-40DA-9C43-9E568EC3AF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8F0EE-F1BA-4DF2-85B5-FF62CE22AB3E}" type="datetimeFigureOut">
              <a:rPr kumimoji="1" lang="ja-JP" altLang="en-US" smtClean="0"/>
              <a:t>2025/2/21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3C3BF00E-14D7-47A4-BE14-E4CDE69A88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715C663-9F0F-426C-982F-2DC6321CF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1F8D2-8A0F-4FAD-9EB8-F074B6BF70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3155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08FFBB0-1456-4722-B2C0-AD4C2CD141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8174233-8945-4A5A-BABD-B8FC1254EC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EA92FD1-F1DF-490B-99B9-FDDEFD0410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3FF24BC-C14A-45D3-940D-CF22D8D398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8F0EE-F1BA-4DF2-85B5-FF62CE22AB3E}" type="datetimeFigureOut">
              <a:rPr kumimoji="1" lang="ja-JP" altLang="en-US" smtClean="0"/>
              <a:t>2025/2/21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366D0DE-87ED-4752-A0AF-46A04EE0E0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99A5450-020A-4F23-B7AB-56D6AB1F5F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1F8D2-8A0F-4FAD-9EB8-F074B6BF70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3022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113D9CC-7280-4761-923C-E550948C42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4893270C-8DC7-4F91-9873-E079BC5D0E1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89C3D50-AECE-43B0-86F7-19D0243847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EF1E95C-EF19-456A-B1F1-708DA2B157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8F0EE-F1BA-4DF2-85B5-FF62CE22AB3E}" type="datetimeFigureOut">
              <a:rPr kumimoji="1" lang="ja-JP" altLang="en-US" smtClean="0"/>
              <a:t>2025/2/21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4E6D6F9-C7CE-4ACF-9A7A-B44541BAB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20B94C5-DB88-403B-97DB-42611EE768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1F8D2-8A0F-4FAD-9EB8-F074B6BF70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7827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E7AD3562-A0C0-4777-9FE4-0164BC4F40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F062724-D962-4424-981B-EB13088B28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5BC61BA-80DE-422B-88ED-4CFDE306546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A8F0EE-F1BA-4DF2-85B5-FF62CE22AB3E}" type="datetimeFigureOut">
              <a:rPr kumimoji="1" lang="ja-JP" altLang="en-US" smtClean="0"/>
              <a:t>2025/2/21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8A394AD-EF35-4D55-A57A-562B27F3559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2B239A1-F8E2-4554-8E33-B107DA3A7B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11F8D2-8A0F-4FAD-9EB8-F074B6BF70F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5384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C6DF71B3-0C87-41DD-9C0B-17ED05EA34D5}"/>
              </a:ext>
            </a:extLst>
          </p:cNvPr>
          <p:cNvSpPr/>
          <p:nvPr/>
        </p:nvSpPr>
        <p:spPr>
          <a:xfrm>
            <a:off x="172274" y="199520"/>
            <a:ext cx="987962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2800" b="1" cap="none" spc="0" dirty="0">
                <a:ln w="0">
                  <a:noFill/>
                </a:ln>
                <a:solidFill>
                  <a:schemeClr val="tx1"/>
                </a:solidFill>
              </a:rPr>
              <a:t>■入稿フォーマットについてのご注意事項（枠有プリント）</a:t>
            </a:r>
            <a:endParaRPr lang="en-US" altLang="ja-JP" sz="2800" b="1" cap="none" spc="0" dirty="0">
              <a:ln w="0">
                <a:noFill/>
              </a:ln>
              <a:solidFill>
                <a:schemeClr val="tx1"/>
              </a:solidFill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FFFEEE2-1C6B-4B23-9D91-7B1B91BE45AB}"/>
              </a:ext>
            </a:extLst>
          </p:cNvPr>
          <p:cNvSpPr txBox="1"/>
          <p:nvPr/>
        </p:nvSpPr>
        <p:spPr>
          <a:xfrm>
            <a:off x="261748" y="934722"/>
            <a:ext cx="11483789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>
                <a:solidFill>
                  <a:srgbClr val="0070C0"/>
                </a:solidFill>
              </a:rPr>
              <a:t>●線につきまして</a:t>
            </a:r>
            <a:endParaRPr lang="en-US" altLang="ja-JP" b="1" dirty="0">
              <a:solidFill>
                <a:srgbClr val="0070C0"/>
              </a:solidFill>
            </a:endParaRPr>
          </a:p>
          <a:p>
            <a:endParaRPr lang="en-US" altLang="ja-JP" dirty="0"/>
          </a:p>
          <a:p>
            <a:endParaRPr lang="en-US" altLang="ja-JP" dirty="0"/>
          </a:p>
          <a:p>
            <a:r>
              <a:rPr lang="ja-JP" altLang="en-US" dirty="0"/>
              <a:t>　　　　　　　　</a:t>
            </a:r>
            <a:r>
              <a:rPr lang="en-US" altLang="ja-JP" dirty="0"/>
              <a:t>…</a:t>
            </a:r>
            <a:r>
              <a:rPr lang="ja-JP" altLang="en-US" dirty="0"/>
              <a:t>　</a:t>
            </a:r>
            <a:r>
              <a:rPr lang="ja-JP" altLang="en-US" b="1" dirty="0"/>
              <a:t>タオル完成時の仕上がり線</a:t>
            </a:r>
            <a:endParaRPr lang="en-US" altLang="ja-JP" b="1" dirty="0"/>
          </a:p>
          <a:p>
            <a:endParaRPr lang="en-US" altLang="ja-JP" dirty="0"/>
          </a:p>
          <a:p>
            <a:r>
              <a:rPr lang="ja-JP" altLang="en-US" sz="1400" dirty="0"/>
              <a:t>出来上がりのタオルの線です。</a:t>
            </a:r>
          </a:p>
          <a:p>
            <a:r>
              <a:rPr lang="ja-JP" altLang="en-US" sz="1400" dirty="0"/>
              <a:t>加工の工程上、多少のズレが発生いたしますので目安としてお考えください。</a:t>
            </a:r>
            <a:endParaRPr lang="en-US" altLang="ja-JP" sz="1400" dirty="0"/>
          </a:p>
          <a:p>
            <a:endParaRPr lang="en-US" altLang="ja-JP" dirty="0"/>
          </a:p>
          <a:p>
            <a:endParaRPr lang="en-US" altLang="ja-JP" dirty="0"/>
          </a:p>
          <a:p>
            <a:r>
              <a:rPr lang="ja-JP" altLang="en-US" dirty="0"/>
              <a:t>　　　　　　　　</a:t>
            </a:r>
            <a:r>
              <a:rPr lang="en-US" altLang="ja-JP" dirty="0"/>
              <a:t>…</a:t>
            </a:r>
            <a:r>
              <a:rPr lang="ja-JP" altLang="en-US"/>
              <a:t>　</a:t>
            </a:r>
            <a:r>
              <a:rPr lang="ja-JP" altLang="en-US" b="1">
                <a:effectLst/>
                <a:latin typeface="Hiragino Sans" panose="020B0400000000000000" pitchFamily="34" charset="-128"/>
                <a:ea typeface="Hiragino Sans" panose="020B0400000000000000" pitchFamily="34" charset="-128"/>
              </a:rPr>
              <a:t>印刷領域線</a:t>
            </a:r>
            <a:endParaRPr lang="en-US" altLang="ja-JP" b="1" dirty="0"/>
          </a:p>
          <a:p>
            <a:endParaRPr lang="en-US" altLang="ja-JP" dirty="0"/>
          </a:p>
          <a:p>
            <a:r>
              <a:rPr lang="ja-JP" altLang="en-US" sz="1400"/>
              <a:t>デザイン</a:t>
            </a:r>
            <a:r>
              <a:rPr lang="ja-JP" altLang="en-US" sz="1400" dirty="0"/>
              <a:t>はこちらの領域内に納めてください。</a:t>
            </a:r>
          </a:p>
          <a:p>
            <a:r>
              <a:rPr lang="ja-JP" altLang="en-US" sz="1400" dirty="0"/>
              <a:t>この枠外を超えてデザインを配置いただけませんのでご注意</a:t>
            </a:r>
            <a:r>
              <a:rPr lang="ja-JP" altLang="en-US" sz="1400"/>
              <a:t>ください。</a:t>
            </a:r>
            <a:endParaRPr lang="en-US" altLang="ja-JP" sz="1400" dirty="0"/>
          </a:p>
          <a:p>
            <a:endParaRPr lang="en-US" altLang="ja-JP" dirty="0"/>
          </a:p>
          <a:p>
            <a:endParaRPr lang="en-US" altLang="ja-JP" dirty="0"/>
          </a:p>
          <a:p>
            <a:r>
              <a:rPr lang="ja-JP" altLang="en-US"/>
              <a:t>　　　　　　　　</a:t>
            </a:r>
            <a:r>
              <a:rPr kumimoji="0" lang="ja-JP" altLang="ja-JP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游明朝" panose="02020400000000000000" pitchFamily="18" charset="-128"/>
                <a:ea typeface="Yu Gothic" panose="020B0400000000000000" pitchFamily="34" charset="-128"/>
                <a:cs typeface="Times New Roman" panose="02020603050405020304" pitchFamily="18" charset="0"/>
              </a:rPr>
              <a:t>…　</a:t>
            </a:r>
            <a:r>
              <a:rPr kumimoji="0" lang="ja-JP" altLang="ja-JP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游明朝" panose="02020400000000000000" pitchFamily="18" charset="-128"/>
                <a:ea typeface="Yu Gothic" panose="020B0400000000000000" pitchFamily="34" charset="-128"/>
                <a:cs typeface="Times New Roman" panose="02020603050405020304" pitchFamily="18" charset="0"/>
              </a:rPr>
              <a:t>縫製・折り返し（ヘム）部分</a:t>
            </a:r>
            <a:endParaRPr kumimoji="0" lang="en-US" altLang="ja-JP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游明朝" panose="02020400000000000000" pitchFamily="18" charset="-128"/>
              <a:ea typeface="Yu Gothic" panose="020B0400000000000000" pitchFamily="34" charset="-128"/>
              <a:cs typeface="Times New Roman" panose="02020603050405020304" pitchFamily="18" charset="0"/>
            </a:endParaRPr>
          </a:p>
          <a:p>
            <a:endParaRPr kumimoji="0" lang="ja-JP" altLang="ja-JP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游明朝" panose="02020400000000000000" pitchFamily="18" charset="-128"/>
              <a:ea typeface="Yu Gothic" panose="020B0400000000000000" pitchFamily="34" charset="-128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游明朝" panose="02020400000000000000" pitchFamily="18" charset="-128"/>
                <a:ea typeface="Yu Gothic" panose="020B0400000000000000" pitchFamily="34" charset="-128"/>
                <a:cs typeface="Times New Roman" panose="02020603050405020304" pitchFamily="18" charset="0"/>
              </a:rPr>
              <a:t>縫製部分になります。</a:t>
            </a:r>
            <a:endParaRPr kumimoji="0" lang="ja-JP" altLang="ja-JP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游明朝" panose="02020400000000000000" pitchFamily="18" charset="-128"/>
                <a:ea typeface="Yu Gothic" panose="020B0400000000000000" pitchFamily="34" charset="-128"/>
                <a:cs typeface="Times New Roman" panose="02020603050405020304" pitchFamily="18" charset="0"/>
              </a:rPr>
              <a:t>この部分にデザインを配置できません。</a:t>
            </a:r>
            <a:endParaRPr kumimoji="0" lang="ja-JP" altLang="ja-JP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6" name="図 5" descr="時計, メーター が含まれている画像&#10;&#10;自動的に生成された説明">
            <a:extLst>
              <a:ext uri="{FF2B5EF4-FFF2-40B4-BE49-F238E27FC236}">
                <a16:creationId xmlns:a16="http://schemas.microsoft.com/office/drawing/2014/main" id="{A5CA780D-1385-4094-829F-CE3C5F7775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784" y="3170607"/>
            <a:ext cx="1558561" cy="583602"/>
          </a:xfrm>
          <a:prstGeom prst="rect">
            <a:avLst/>
          </a:prstGeom>
          <a:solidFill>
            <a:srgbClr val="FCE6EF"/>
          </a:solidFill>
        </p:spPr>
      </p:pic>
      <p:pic>
        <p:nvPicPr>
          <p:cNvPr id="9" name="図 8" descr="黒い背景と白い文字&#10;&#10;自動的に生成された説明">
            <a:extLst>
              <a:ext uri="{FF2B5EF4-FFF2-40B4-BE49-F238E27FC236}">
                <a16:creationId xmlns:a16="http://schemas.microsoft.com/office/drawing/2014/main" id="{4B249395-1AD4-447E-BB57-661277E01A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784" y="1633973"/>
            <a:ext cx="1558561" cy="583602"/>
          </a:xfrm>
          <a:prstGeom prst="rect">
            <a:avLst/>
          </a:prstGeom>
        </p:spPr>
      </p:pic>
      <p:pic>
        <p:nvPicPr>
          <p:cNvPr id="2" name="図 25" descr="ピアノ が含まれている画像&#10;&#10;自動的に生成された説明">
            <a:extLst>
              <a:ext uri="{FF2B5EF4-FFF2-40B4-BE49-F238E27FC236}">
                <a16:creationId xmlns:a16="http://schemas.microsoft.com/office/drawing/2014/main" id="{6FD48E48-B38D-686C-DAB6-5B44B83D9F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688" y="4669759"/>
            <a:ext cx="1625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21893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CC90ABB5-79B4-48EA-B178-0943FF460E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901" y="3284214"/>
            <a:ext cx="7222945" cy="2251937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CF8228F-AC2E-47FC-B0FF-04C53325B9C5}"/>
              </a:ext>
            </a:extLst>
          </p:cNvPr>
          <p:cNvSpPr txBox="1"/>
          <p:nvPr/>
        </p:nvSpPr>
        <p:spPr>
          <a:xfrm>
            <a:off x="262120" y="932726"/>
            <a:ext cx="11483789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>
                <a:solidFill>
                  <a:srgbClr val="0070C0"/>
                </a:solidFill>
              </a:rPr>
              <a:t>●印刷色につきまして</a:t>
            </a:r>
            <a:endParaRPr lang="en-US" altLang="ja-JP" b="1" dirty="0">
              <a:solidFill>
                <a:srgbClr val="0070C0"/>
              </a:solidFill>
            </a:endParaRPr>
          </a:p>
          <a:p>
            <a:endParaRPr lang="en-US" altLang="ja-JP" sz="1400" dirty="0"/>
          </a:p>
          <a:p>
            <a:r>
              <a:rPr lang="ja-JP" altLang="en-US" sz="1400" dirty="0"/>
              <a:t>デザインに使用する色は下記の基本色よりお選びください。</a:t>
            </a:r>
            <a:endParaRPr lang="en-US" altLang="ja-JP" sz="1400" dirty="0"/>
          </a:p>
          <a:p>
            <a:r>
              <a:rPr lang="ja-JP" altLang="en-US" sz="1400" dirty="0"/>
              <a:t>印刷用データへの変換により、入稿フォーマット上の色と実際の印刷色に差異が生じます。</a:t>
            </a:r>
          </a:p>
          <a:p>
            <a:r>
              <a:rPr lang="ja-JP" altLang="en-US" sz="1400" dirty="0"/>
              <a:t>印刷インクは</a:t>
            </a:r>
            <a:r>
              <a:rPr lang="en-US" altLang="ja-JP" sz="1400" dirty="0"/>
              <a:t>DIC</a:t>
            </a:r>
            <a:r>
              <a:rPr lang="ja-JP" altLang="en-US" sz="1400" dirty="0"/>
              <a:t>カラーガイドに合わせて作成いたしますので、カラーガイドをご参照くださいますようお願いいたします。</a:t>
            </a:r>
          </a:p>
          <a:p>
            <a:r>
              <a:rPr lang="ja-JP" altLang="en-US" sz="1400" dirty="0"/>
              <a:t>基本色以外のお色をご希望の場合はご希望の色の</a:t>
            </a:r>
            <a:r>
              <a:rPr lang="en-US" altLang="ja-JP" sz="1400" dirty="0"/>
              <a:t>DIC</a:t>
            </a:r>
            <a:r>
              <a:rPr lang="ja-JP" altLang="en-US" sz="1400" dirty="0"/>
              <a:t>番号をご指定ください。</a:t>
            </a:r>
          </a:p>
          <a:p>
            <a:r>
              <a:rPr lang="en-US" altLang="ja-JP" sz="1400" dirty="0">
                <a:solidFill>
                  <a:srgbClr val="FF0000"/>
                </a:solidFill>
              </a:rPr>
              <a:t>※</a:t>
            </a:r>
            <a:r>
              <a:rPr lang="ja-JP" altLang="en-US" sz="1400" dirty="0">
                <a:solidFill>
                  <a:srgbClr val="FF0000"/>
                </a:solidFill>
              </a:rPr>
              <a:t>ご希望の色によってはご用意できない場合がございます。</a:t>
            </a:r>
          </a:p>
          <a:p>
            <a:r>
              <a:rPr lang="ja-JP" altLang="en-US" sz="1400" dirty="0">
                <a:solidFill>
                  <a:srgbClr val="FF0000"/>
                </a:solidFill>
              </a:rPr>
              <a:t>　その場合、他の色に変換いただくか、近似色での印刷をご案内させていただきます。予めご了承くださいますようお願い申し上げます。</a:t>
            </a:r>
            <a:endParaRPr lang="en-US" altLang="ja-JP" sz="1400" dirty="0">
              <a:solidFill>
                <a:srgbClr val="FF0000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7B26C47-1429-45EF-A67E-A5E022BD7C5E}"/>
              </a:ext>
            </a:extLst>
          </p:cNvPr>
          <p:cNvSpPr txBox="1"/>
          <p:nvPr/>
        </p:nvSpPr>
        <p:spPr>
          <a:xfrm>
            <a:off x="208580" y="6016700"/>
            <a:ext cx="2160000" cy="72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400" dirty="0"/>
              <a:t>①</a:t>
            </a:r>
            <a:r>
              <a:rPr lang="en-US" altLang="ja-JP" sz="1400" dirty="0"/>
              <a:t>1</a:t>
            </a:r>
            <a:r>
              <a:rPr lang="ja-JP" altLang="en-US" sz="1400" dirty="0"/>
              <a:t>色目：</a:t>
            </a:r>
            <a:r>
              <a:rPr lang="en-US" altLang="ja-JP" sz="1400" dirty="0"/>
              <a:t>DIC</a:t>
            </a:r>
            <a:endParaRPr kumimoji="1" lang="en-US" altLang="ja-JP" sz="1400" dirty="0"/>
          </a:p>
          <a:p>
            <a:pPr>
              <a:lnSpc>
                <a:spcPct val="150000"/>
              </a:lnSpc>
            </a:pPr>
            <a:r>
              <a:rPr lang="ja-JP" altLang="en-US" sz="1400" dirty="0"/>
              <a:t>⑤</a:t>
            </a:r>
            <a:r>
              <a:rPr lang="en-US" altLang="ja-JP" sz="1400" dirty="0"/>
              <a:t>5</a:t>
            </a:r>
            <a:r>
              <a:rPr lang="ja-JP" altLang="en-US" sz="1400" dirty="0"/>
              <a:t>色目：</a:t>
            </a:r>
            <a:r>
              <a:rPr lang="en-US" altLang="ja-JP" sz="1400" dirty="0"/>
              <a:t>DIC</a:t>
            </a:r>
            <a:endParaRPr kumimoji="1" lang="ja-JP" altLang="en-US" sz="1400" dirty="0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0BEAFB93-93BB-485C-A083-FF00D9101926}"/>
              </a:ext>
            </a:extLst>
          </p:cNvPr>
          <p:cNvSpPr/>
          <p:nvPr/>
        </p:nvSpPr>
        <p:spPr>
          <a:xfrm>
            <a:off x="208580" y="2958213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>
                <a:highlight>
                  <a:srgbClr val="FFFF00"/>
                </a:highlight>
              </a:rPr>
              <a:t>〇基本色</a:t>
            </a:r>
            <a:endParaRPr lang="en-US" altLang="ja-JP" sz="1400" dirty="0">
              <a:highlight>
                <a:srgbClr val="FFFF00"/>
              </a:highlight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739C1133-EE7F-4035-8FB4-9A6AA46B2080}"/>
              </a:ext>
            </a:extLst>
          </p:cNvPr>
          <p:cNvSpPr/>
          <p:nvPr/>
        </p:nvSpPr>
        <p:spPr>
          <a:xfrm>
            <a:off x="208580" y="5620771"/>
            <a:ext cx="9144000" cy="3852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400" dirty="0">
                <a:highlight>
                  <a:srgbClr val="FFFF00"/>
                </a:highlight>
              </a:rPr>
              <a:t>〇希望印刷色記入欄</a:t>
            </a:r>
            <a:r>
              <a:rPr lang="ja-JP" altLang="en-US" sz="1400" dirty="0"/>
              <a:t>　ご希望の印刷インクを基本色（または</a:t>
            </a:r>
            <a:r>
              <a:rPr lang="en-US" altLang="ja-JP" sz="1400" dirty="0"/>
              <a:t>DIC</a:t>
            </a:r>
            <a:r>
              <a:rPr lang="ja-JP" altLang="en-US" sz="1400" dirty="0"/>
              <a:t>カラーガイド）から選び、ご記入ください。</a:t>
            </a:r>
            <a:endParaRPr lang="en-US" altLang="ja-JP" sz="1400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AE0289C-0098-4F45-A4EA-469EAE50AE70}"/>
              </a:ext>
            </a:extLst>
          </p:cNvPr>
          <p:cNvSpPr txBox="1"/>
          <p:nvPr/>
        </p:nvSpPr>
        <p:spPr>
          <a:xfrm>
            <a:off x="2368580" y="6016700"/>
            <a:ext cx="2160000" cy="72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400" dirty="0"/>
              <a:t>②</a:t>
            </a:r>
            <a:r>
              <a:rPr lang="en-US" altLang="ja-JP" sz="1400" dirty="0"/>
              <a:t>2</a:t>
            </a:r>
            <a:r>
              <a:rPr lang="ja-JP" altLang="en-US" sz="1400" dirty="0"/>
              <a:t>色目：</a:t>
            </a:r>
            <a:r>
              <a:rPr lang="en-US" altLang="ja-JP" sz="1400" dirty="0"/>
              <a:t>DIC</a:t>
            </a:r>
            <a:endParaRPr kumimoji="1" lang="en-US" altLang="ja-JP" sz="1400" dirty="0"/>
          </a:p>
          <a:p>
            <a:pPr>
              <a:lnSpc>
                <a:spcPct val="150000"/>
              </a:lnSpc>
            </a:pPr>
            <a:r>
              <a:rPr kumimoji="1" lang="ja-JP" altLang="en-US" sz="1400" dirty="0"/>
              <a:t>⑥</a:t>
            </a:r>
            <a:r>
              <a:rPr kumimoji="1" lang="en-US" altLang="ja-JP" sz="1400" dirty="0"/>
              <a:t>6</a:t>
            </a:r>
            <a:r>
              <a:rPr lang="ja-JP" altLang="en-US" sz="1400" dirty="0"/>
              <a:t>色目：</a:t>
            </a:r>
            <a:r>
              <a:rPr lang="en-US" altLang="ja-JP" sz="1400" dirty="0"/>
              <a:t>DIC</a:t>
            </a:r>
            <a:endParaRPr kumimoji="1" lang="ja-JP" altLang="en-US" sz="1400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FA2652F-372D-4A2C-83DF-B5597A326540}"/>
              </a:ext>
            </a:extLst>
          </p:cNvPr>
          <p:cNvSpPr txBox="1"/>
          <p:nvPr/>
        </p:nvSpPr>
        <p:spPr>
          <a:xfrm>
            <a:off x="4528580" y="6016700"/>
            <a:ext cx="2160000" cy="72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400" dirty="0"/>
              <a:t>③</a:t>
            </a:r>
            <a:r>
              <a:rPr lang="en-US" altLang="ja-JP" sz="1400" dirty="0"/>
              <a:t>3</a:t>
            </a:r>
            <a:r>
              <a:rPr lang="ja-JP" altLang="en-US" sz="1400" dirty="0"/>
              <a:t>色目：</a:t>
            </a:r>
            <a:r>
              <a:rPr lang="en-US" altLang="ja-JP" sz="1400" dirty="0"/>
              <a:t>DIC</a:t>
            </a:r>
            <a:endParaRPr kumimoji="1" lang="en-US" altLang="ja-JP" sz="1400" dirty="0"/>
          </a:p>
          <a:p>
            <a:pPr>
              <a:lnSpc>
                <a:spcPct val="150000"/>
              </a:lnSpc>
            </a:pPr>
            <a:r>
              <a:rPr kumimoji="1" lang="ja-JP" altLang="en-US" sz="1400" dirty="0"/>
              <a:t>⑦</a:t>
            </a:r>
            <a:r>
              <a:rPr kumimoji="1" lang="en-US" altLang="ja-JP" sz="1400" dirty="0"/>
              <a:t>7</a:t>
            </a:r>
            <a:r>
              <a:rPr lang="ja-JP" altLang="en-US" sz="1400" dirty="0"/>
              <a:t>色目：</a:t>
            </a:r>
            <a:r>
              <a:rPr lang="en-US" altLang="ja-JP" sz="1400" dirty="0"/>
              <a:t>DIC</a:t>
            </a:r>
            <a:endParaRPr kumimoji="1" lang="ja-JP" altLang="en-US" sz="1400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A087032-FC68-4B93-A903-AC15E2DBBD0F}"/>
              </a:ext>
            </a:extLst>
          </p:cNvPr>
          <p:cNvSpPr txBox="1"/>
          <p:nvPr/>
        </p:nvSpPr>
        <p:spPr>
          <a:xfrm>
            <a:off x="6688579" y="6016700"/>
            <a:ext cx="2160000" cy="72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400" dirty="0"/>
              <a:t>④</a:t>
            </a:r>
            <a:r>
              <a:rPr kumimoji="1" lang="en-US" altLang="ja-JP" sz="1400" dirty="0"/>
              <a:t>4</a:t>
            </a:r>
            <a:r>
              <a:rPr lang="ja-JP" altLang="en-US" sz="1400" dirty="0"/>
              <a:t>色目：</a:t>
            </a:r>
            <a:r>
              <a:rPr lang="en-US" altLang="ja-JP" sz="1400" dirty="0"/>
              <a:t>DIC</a:t>
            </a:r>
            <a:endParaRPr kumimoji="1" lang="en-US" altLang="ja-JP" sz="1400" dirty="0"/>
          </a:p>
          <a:p>
            <a:pPr>
              <a:lnSpc>
                <a:spcPct val="150000"/>
              </a:lnSpc>
            </a:pPr>
            <a:r>
              <a:rPr kumimoji="1" lang="ja-JP" altLang="en-US" sz="1400" dirty="0"/>
              <a:t>⑧</a:t>
            </a:r>
            <a:r>
              <a:rPr kumimoji="1" lang="en-US" altLang="ja-JP" sz="1400" dirty="0"/>
              <a:t>8</a:t>
            </a:r>
            <a:r>
              <a:rPr lang="ja-JP" altLang="en-US" sz="1400" dirty="0"/>
              <a:t>色目：</a:t>
            </a:r>
            <a:r>
              <a:rPr lang="en-US" altLang="ja-JP" sz="1400" dirty="0"/>
              <a:t>DIC</a:t>
            </a:r>
            <a:r>
              <a:rPr lang="ja-JP" altLang="en-US" sz="1400" dirty="0"/>
              <a:t>　</a:t>
            </a:r>
            <a:endParaRPr kumimoji="1" lang="ja-JP" altLang="en-US" sz="1400" dirty="0"/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6AB7A0AB-AC03-40D5-B314-C652FF0EEE73}"/>
              </a:ext>
            </a:extLst>
          </p:cNvPr>
          <p:cNvSpPr/>
          <p:nvPr/>
        </p:nvSpPr>
        <p:spPr>
          <a:xfrm>
            <a:off x="172274" y="199520"/>
            <a:ext cx="987962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2800" b="1" cap="none" spc="0" dirty="0">
                <a:ln w="0">
                  <a:noFill/>
                </a:ln>
                <a:solidFill>
                  <a:schemeClr val="tx1"/>
                </a:solidFill>
              </a:rPr>
              <a:t>■入稿フォーマットについてのご注意事項（枠有プリント）</a:t>
            </a:r>
            <a:endParaRPr lang="en-US" altLang="ja-JP" sz="2800" b="1" cap="none" spc="0" dirty="0">
              <a:ln w="0">
                <a:noFill/>
              </a:ln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7656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C6DF71B3-0C87-41DD-9C0B-17ED05EA34D5}"/>
              </a:ext>
            </a:extLst>
          </p:cNvPr>
          <p:cNvSpPr/>
          <p:nvPr/>
        </p:nvSpPr>
        <p:spPr>
          <a:xfrm>
            <a:off x="172274" y="199520"/>
            <a:ext cx="987962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2800" b="1" cap="none" spc="0" dirty="0">
                <a:ln w="0">
                  <a:noFill/>
                </a:ln>
                <a:solidFill>
                  <a:schemeClr val="tx1"/>
                </a:solidFill>
              </a:rPr>
              <a:t>■入稿フォーマットについてのご注意事項（枠有プリント）</a:t>
            </a:r>
            <a:endParaRPr lang="en-US" altLang="ja-JP" sz="2800" b="1" cap="none" spc="0" dirty="0">
              <a:ln w="0">
                <a:noFill/>
              </a:ln>
              <a:solidFill>
                <a:schemeClr val="tx1"/>
              </a:solidFill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FFFEEE2-1C6B-4B23-9D91-7B1B91BE45AB}"/>
              </a:ext>
            </a:extLst>
          </p:cNvPr>
          <p:cNvSpPr txBox="1"/>
          <p:nvPr/>
        </p:nvSpPr>
        <p:spPr>
          <a:xfrm>
            <a:off x="261748" y="934723"/>
            <a:ext cx="1148378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>
                <a:solidFill>
                  <a:srgbClr val="0070C0"/>
                </a:solidFill>
              </a:rPr>
              <a:t>●その他ご注意事項につきまして</a:t>
            </a:r>
            <a:r>
              <a:rPr lang="ja-JP" altLang="en-US" dirty="0">
                <a:solidFill>
                  <a:srgbClr val="0070C0"/>
                </a:solidFill>
              </a:rPr>
              <a:t> </a:t>
            </a:r>
            <a:endParaRPr lang="en-US" altLang="ja-JP" dirty="0">
              <a:solidFill>
                <a:srgbClr val="0070C0"/>
              </a:solidFill>
            </a:endParaRPr>
          </a:p>
          <a:p>
            <a:endParaRPr kumimoji="1" lang="en-US" altLang="ja-JP" dirty="0"/>
          </a:p>
          <a:p>
            <a:r>
              <a:rPr lang="ja-JP" altLang="en-US" dirty="0"/>
              <a:t>画像の印刷、グラデーション表現、アミカケはご使用いただけません。</a:t>
            </a:r>
          </a:p>
          <a:p>
            <a:endParaRPr lang="en-US" altLang="ja-JP" dirty="0"/>
          </a:p>
          <a:p>
            <a:r>
              <a:rPr lang="ja-JP" altLang="en-US" dirty="0"/>
              <a:t>ワードアートなどの変形した文字はデータ変換できない場合がございます。予めご了承ください。</a:t>
            </a:r>
            <a:endParaRPr lang="en-US" altLang="ja-JP" dirty="0"/>
          </a:p>
          <a:p>
            <a:endParaRPr lang="ja-JP" altLang="en-US" dirty="0"/>
          </a:p>
          <a:p>
            <a:r>
              <a:rPr lang="ja-JP" altLang="en-US" dirty="0"/>
              <a:t>インクによる印刷滲み防止のため、線や文字の太さは</a:t>
            </a:r>
            <a:r>
              <a:rPr lang="en-US" altLang="ja-JP" dirty="0"/>
              <a:t>2mm</a:t>
            </a:r>
            <a:r>
              <a:rPr lang="ja-JP" altLang="en-US" dirty="0"/>
              <a:t>以上にしてください。</a:t>
            </a:r>
            <a:endParaRPr lang="en-US" altLang="ja-JP" dirty="0"/>
          </a:p>
          <a:p>
            <a:r>
              <a:rPr lang="ja-JP" altLang="en-US" dirty="0"/>
              <a:t>細かすぎるデザインは印刷に現れない場合がございます。ご注意くださいませ。</a:t>
            </a:r>
            <a:endParaRPr lang="en-US" altLang="ja-JP" dirty="0"/>
          </a:p>
          <a:p>
            <a:endParaRPr lang="ja-JP" altLang="en-US" dirty="0"/>
          </a:p>
          <a:p>
            <a:r>
              <a:rPr lang="ja-JP" altLang="en-US" dirty="0"/>
              <a:t>フォントはオフィス系専用フォントとなりますため、全く同じフォントでの印刷ができかねます。</a:t>
            </a:r>
          </a:p>
          <a:p>
            <a:r>
              <a:rPr lang="ja-JP" altLang="en-US" dirty="0"/>
              <a:t>類似のフォントでの印刷となりますのでご注意くださいませ。</a:t>
            </a:r>
            <a:endParaRPr lang="en-US" altLang="ja-JP" dirty="0"/>
          </a:p>
          <a:p>
            <a:endParaRPr lang="ja-JP" altLang="en-US" dirty="0"/>
          </a:p>
          <a:p>
            <a:r>
              <a:rPr lang="ja-JP" altLang="en-US" dirty="0"/>
              <a:t>確認用の</a:t>
            </a:r>
            <a:r>
              <a:rPr lang="en-US" altLang="ja-JP" dirty="0"/>
              <a:t>PDF</a:t>
            </a:r>
            <a:r>
              <a:rPr lang="ja-JP" altLang="en-US" dirty="0"/>
              <a:t>または画面スクリーンショット画像を同じフォルダに格納いただき、</a:t>
            </a:r>
            <a:endParaRPr lang="en-US" altLang="ja-JP" dirty="0"/>
          </a:p>
          <a:p>
            <a:r>
              <a:rPr lang="ja-JP" altLang="en-US" dirty="0"/>
              <a:t>お送りくださいますようお願いいたします。</a:t>
            </a:r>
          </a:p>
        </p:txBody>
      </p:sp>
    </p:spTree>
    <p:extLst>
      <p:ext uri="{BB962C8B-B14F-4D97-AF65-F5344CB8AC3E}">
        <p14:creationId xmlns:p14="http://schemas.microsoft.com/office/powerpoint/2010/main" val="8724805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 descr="グラフィカル ユーザー インターフェイス, 図形&#10;&#10;自動的に生成された説明">
            <a:extLst>
              <a:ext uri="{FF2B5EF4-FFF2-40B4-BE49-F238E27FC236}">
                <a16:creationId xmlns:a16="http://schemas.microsoft.com/office/drawing/2014/main" id="{75102893-3CCF-6A2E-F095-C812B93A78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73" y="35872"/>
            <a:ext cx="12096253" cy="6786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44710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433</Words>
  <Application>Microsoft Macintosh PowerPoint</Application>
  <PresentationFormat>ワイド画面</PresentationFormat>
  <Paragraphs>54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Hiragino Sans</vt:lpstr>
      <vt:lpstr>游ゴシック</vt:lpstr>
      <vt:lpstr>游ゴシック Light</vt:lpstr>
      <vt:lpstr>游明朝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晋 大脇</dc:creator>
  <cp:lastModifiedBy>中島 美紀</cp:lastModifiedBy>
  <cp:revision>7</cp:revision>
  <dcterms:created xsi:type="dcterms:W3CDTF">2020-05-01T04:12:44Z</dcterms:created>
  <dcterms:modified xsi:type="dcterms:W3CDTF">2025-02-21T01:59:15Z</dcterms:modified>
</cp:coreProperties>
</file>