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4A6FD3-9CA0-4BF0-AE27-DED9EC769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57833B-4F5B-4395-B5C0-8CA8112502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188AF2-661D-4481-B26D-CF53B88EC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BF75F-9BBF-4561-A25A-18470C218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5C7EE0-F6DE-4EB2-845E-035D817B0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87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B883CD-DBBD-4B08-B7DE-A22D4B179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2A616F-3395-4EA6-92A5-0BA60F94C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4B25C3-2F1D-410A-833C-017067210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4A36C5-71D6-4C7E-A007-E2BE90F1F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F0BE04-FEC7-4208-AA5C-184469FA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82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05FC49-777D-432D-95E8-E60408800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9A1D35-F1B0-43DC-8C8B-D1DCAAA5C5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3985B1-F9FF-4C76-A369-C3AB71C3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8184BD-5584-4DF7-BB37-0A88AAE80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0E6584-BAF9-4FEE-B000-CF7EDC681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6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32739-EEC2-42AC-9CA6-C69A1886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0D2259-BCC1-48F6-92C0-E2B65AC4D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FCF6E-9E8B-4669-A176-1E7AE620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536930-B006-44FE-AC6A-342F46F2E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A7B4A5-205C-4F57-8DF7-37063A29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36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8EF412-80A6-4DC8-8133-D76FF9D3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42CD28-D621-4FEC-9D11-A1660295C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59233D-ADBC-4BF7-A6DD-4327BB90F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9C15C1-2A40-4F1D-B9DD-B270DBB4D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E5A515-5B0A-4B54-AB13-5D4EF5E8D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FDA9C0-032F-4389-BA2F-B1E305FF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D9B2AC-6DAE-49D8-BCDE-B6F1A57E3C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639764F-3643-4130-8A6E-34236AEDB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D8040E-336D-4F0A-AC49-E4FEE17D2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9347CB-4C34-4548-8825-136676E6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CD9545-AD02-49E4-991F-D8390CB9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52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D8C22D-0981-489A-A540-C0165CB0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C49132-807F-4F16-88AA-98C8E3DFB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7ECB35-54AB-49F6-ACC0-B2CF3F10A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5C1B5D-325A-4EC7-A00F-19DB019F3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EF1BE77-0479-473D-AF79-D4A3E6415E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E26D16-CFA3-4444-BDA6-02260D58C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594FAE-7942-407C-AA9D-28EFD9178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6DF1B46-83E4-4580-A2AC-27AAB4C43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16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45354A-CEA5-4823-AA60-3C03AEED9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FD5EA12-B28E-40DA-923C-F743C0535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9A0292-3584-451F-AC65-4010642C3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EC4800-3234-4D07-964F-752AEF8F6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857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057669C-AF3E-41E5-9C66-7F2C749F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C620049-7496-4D93-9075-192C0EE0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87BAA5-4CEF-4C06-B87E-3678D9B3B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19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9C953-73C5-40CD-9D5A-8C7CA3BB6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702B1B-11C2-4415-ADC4-1EEF2B135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6D8B62-91D5-4615-BF85-A36D7094A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041818-E5A1-404E-B52B-517F3A63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60DD76C-FE0A-470C-9DF6-D29B9D587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042EFF-A622-4A6B-98CF-B12E59F3B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3261D-9A09-49D8-9562-29D0CE5D9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A10522F-08FA-476C-A69D-E7E6CD1286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61E205-ACE5-44CD-A822-E431A866DC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AA9761-70DA-4E7B-8EF6-AFF3EDCA8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D9AC50-F306-41B5-ABBB-18E6CF40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B3E165-28B0-4AC6-9284-56D5F831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28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E330F0-A195-4F5C-996A-605708CA7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40AD64-E628-41BC-8B57-F3736C876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F667AC-750A-4D38-95AE-D61E55E4B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8942-1FF2-462C-B26C-1FDF4DC67FA4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DE7939-3E0F-4666-AA57-E5E3DFB22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66A71-6107-4ACD-A744-FB158A695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C42A7-215F-406A-BB2E-C4AF44AF0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43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2"/>
            <a:ext cx="1148378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en-US" b="1">
                <a:effectLst/>
                <a:latin typeface="Hiragino Sans" panose="020B0400000000000000" pitchFamily="34" charset="-128"/>
                <a:ea typeface="Hiragino Sans" panose="020B0400000000000000" pitchFamily="34" charset="-128"/>
              </a:rPr>
              <a:t>印刷領域線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デザインはこちらの領域内に納めてください。</a:t>
            </a:r>
          </a:p>
          <a:p>
            <a:r>
              <a:rPr lang="ja-JP" altLang="en-US" sz="1400" dirty="0"/>
              <a:t>この枠外を超えてデザインを配置いただけませんのでご注意</a:t>
            </a:r>
            <a:r>
              <a:rPr lang="ja-JP" altLang="en-US" sz="1400"/>
              <a:t>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　　　　　　　　</a:t>
            </a:r>
            <a:r>
              <a:rPr kumimoji="0" lang="ja-JP" altLang="ja-JP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…　</a:t>
            </a:r>
            <a:r>
              <a:rPr kumimoji="0" lang="ja-JP" altLang="ja-JP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縫製・折り返し（ヘム）部分</a:t>
            </a:r>
            <a:endParaRPr kumimoji="0" lang="en-US" altLang="ja-JP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endParaRPr kumimoji="0" lang="ja-JP" altLang="ja-JP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縫製部分になります。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この部分にデザインを配置できません。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3170607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1633973"/>
            <a:ext cx="1558561" cy="583602"/>
          </a:xfrm>
          <a:prstGeom prst="rect">
            <a:avLst/>
          </a:prstGeom>
        </p:spPr>
      </p:pic>
      <p:pic>
        <p:nvPicPr>
          <p:cNvPr id="2" name="図 25" descr="ピアノ が含まれている画像&#10;&#10;自動的に生成された説明">
            <a:extLst>
              <a:ext uri="{FF2B5EF4-FFF2-40B4-BE49-F238E27FC236}">
                <a16:creationId xmlns:a16="http://schemas.microsoft.com/office/drawing/2014/main" id="{73B7D329-B6EF-EE76-C7ED-58A61AE04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88" y="4669756"/>
            <a:ext cx="1625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⑥</a:t>
            </a:r>
            <a:r>
              <a:rPr kumimoji="1"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AB7A0AB-AC03-40D5-B314-C652FF0EEE73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6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3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 dirty="0"/>
              <a:t>画像の印刷、グラデーション表現、アミカケはご使用いただけません。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 dirty="0"/>
              <a:t>ワードアートなどの変形した文字はデータ変換できない場合がございます。予めご了承ください。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インクによる印刷滲み防止のため、線や文字の太さは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 dirty="0"/>
              <a:t>細かすぎるデザインは印刷に現れない場合がございます。ご注意くださいませ。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フォントは入稿フォーマット専用フォントとなりますため、全く同じフォントでの印刷ができかねます。</a:t>
            </a:r>
          </a:p>
          <a:p>
            <a:r>
              <a:rPr lang="ja-JP" altLang="en-US" dirty="0"/>
              <a:t>類似のフォントでの印刷となりますのでご注意くださいませ。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確認用の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 dirty="0"/>
              <a:t>お送りくださいますようお願いいたします。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8724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B8F8D6B3-33C7-4863-BC02-0415F3928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144"/>
            <a:ext cx="12192000" cy="642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433</Words>
  <Application>Microsoft Macintosh PowerPoint</Application>
  <PresentationFormat>ワイド画面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Sans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6</cp:revision>
  <dcterms:created xsi:type="dcterms:W3CDTF">2020-05-01T04:09:44Z</dcterms:created>
  <dcterms:modified xsi:type="dcterms:W3CDTF">2025-02-21T01:58:54Z</dcterms:modified>
</cp:coreProperties>
</file>