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66" r:id="rId3"/>
    <p:sldId id="260" r:id="rId4"/>
    <p:sldId id="257" r:id="rId5"/>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CE6E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84" autoAdjust="0"/>
    <p:restoredTop sz="94660"/>
  </p:normalViewPr>
  <p:slideViewPr>
    <p:cSldViewPr snapToGrid="0" showGuides="1">
      <p:cViewPr varScale="1">
        <p:scale>
          <a:sx n="127" d="100"/>
          <a:sy n="127" d="100"/>
        </p:scale>
        <p:origin x="576" y="19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DA3C462-465F-4654-8DF0-40FCA463D103}"/>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AFF7FD43-B0AA-4D6C-BB0C-64EED8823AC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38625679-24EB-49D2-AB9E-E4CCBA2D50D6}"/>
              </a:ext>
            </a:extLst>
          </p:cNvPr>
          <p:cNvSpPr>
            <a:spLocks noGrp="1"/>
          </p:cNvSpPr>
          <p:nvPr>
            <p:ph type="dt" sz="half" idx="10"/>
          </p:nvPr>
        </p:nvSpPr>
        <p:spPr/>
        <p:txBody>
          <a:bodyPr/>
          <a:lstStyle/>
          <a:p>
            <a:fld id="{C3A8F0EE-F1BA-4DF2-85B5-FF62CE22AB3E}"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B934522F-C629-49A0-920C-C1CFAC5863BC}"/>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DBA2FF23-B62E-4BB1-B66D-AF5D0B6865C4}"/>
              </a:ext>
            </a:extLst>
          </p:cNvPr>
          <p:cNvSpPr>
            <a:spLocks noGrp="1"/>
          </p:cNvSpPr>
          <p:nvPr>
            <p:ph type="sldNum" sz="quarter" idx="12"/>
          </p:nvPr>
        </p:nvSpPr>
        <p:spPr/>
        <p:txBody>
          <a:bodyPr/>
          <a:lstStyle/>
          <a:p>
            <a:fld id="{1F11F8D2-8A0F-4FAD-9EB8-F074B6BF70F1}" type="slidenum">
              <a:rPr kumimoji="1" lang="ja-JP" altLang="en-US" smtClean="0"/>
              <a:t>‹#›</a:t>
            </a:fld>
            <a:endParaRPr kumimoji="1" lang="ja-JP" altLang="en-US"/>
          </a:p>
        </p:txBody>
      </p:sp>
    </p:spTree>
    <p:extLst>
      <p:ext uri="{BB962C8B-B14F-4D97-AF65-F5344CB8AC3E}">
        <p14:creationId xmlns:p14="http://schemas.microsoft.com/office/powerpoint/2010/main" val="36222596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B17E8DE-A151-4ABB-BAD9-48F1CAC2C4A8}"/>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2FAADE9E-7970-4403-92DE-33BBC73C4F59}"/>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B4C2B947-FE5B-47A5-86AF-EE8B7BF2D9F0}"/>
              </a:ext>
            </a:extLst>
          </p:cNvPr>
          <p:cNvSpPr>
            <a:spLocks noGrp="1"/>
          </p:cNvSpPr>
          <p:nvPr>
            <p:ph type="dt" sz="half" idx="10"/>
          </p:nvPr>
        </p:nvSpPr>
        <p:spPr/>
        <p:txBody>
          <a:bodyPr/>
          <a:lstStyle/>
          <a:p>
            <a:fld id="{C3A8F0EE-F1BA-4DF2-85B5-FF62CE22AB3E}"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493B4A3E-B644-477B-9043-6448EE1CE910}"/>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21764B5F-62E0-4FCE-959F-CA64E2BE6FD6}"/>
              </a:ext>
            </a:extLst>
          </p:cNvPr>
          <p:cNvSpPr>
            <a:spLocks noGrp="1"/>
          </p:cNvSpPr>
          <p:nvPr>
            <p:ph type="sldNum" sz="quarter" idx="12"/>
          </p:nvPr>
        </p:nvSpPr>
        <p:spPr/>
        <p:txBody>
          <a:bodyPr/>
          <a:lstStyle/>
          <a:p>
            <a:fld id="{1F11F8D2-8A0F-4FAD-9EB8-F074B6BF70F1}" type="slidenum">
              <a:rPr kumimoji="1" lang="ja-JP" altLang="en-US" smtClean="0"/>
              <a:t>‹#›</a:t>
            </a:fld>
            <a:endParaRPr kumimoji="1" lang="ja-JP" altLang="en-US"/>
          </a:p>
        </p:txBody>
      </p:sp>
    </p:spTree>
    <p:extLst>
      <p:ext uri="{BB962C8B-B14F-4D97-AF65-F5344CB8AC3E}">
        <p14:creationId xmlns:p14="http://schemas.microsoft.com/office/powerpoint/2010/main" val="28100492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992C0FE5-2595-42FD-9B4C-3CFBF63BBE4E}"/>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16AB4138-C409-4374-9E92-63D52125A659}"/>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22DA96D-4AB5-4A82-A1CF-A497AB17C0C5}"/>
              </a:ext>
            </a:extLst>
          </p:cNvPr>
          <p:cNvSpPr>
            <a:spLocks noGrp="1"/>
          </p:cNvSpPr>
          <p:nvPr>
            <p:ph type="dt" sz="half" idx="10"/>
          </p:nvPr>
        </p:nvSpPr>
        <p:spPr/>
        <p:txBody>
          <a:bodyPr/>
          <a:lstStyle/>
          <a:p>
            <a:fld id="{C3A8F0EE-F1BA-4DF2-85B5-FF62CE22AB3E}"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AAC259A4-D4D2-46D2-9AE6-847AA669FAFB}"/>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25197B81-E316-4A09-BEBD-D59F00057639}"/>
              </a:ext>
            </a:extLst>
          </p:cNvPr>
          <p:cNvSpPr>
            <a:spLocks noGrp="1"/>
          </p:cNvSpPr>
          <p:nvPr>
            <p:ph type="sldNum" sz="quarter" idx="12"/>
          </p:nvPr>
        </p:nvSpPr>
        <p:spPr/>
        <p:txBody>
          <a:bodyPr/>
          <a:lstStyle/>
          <a:p>
            <a:fld id="{1F11F8D2-8A0F-4FAD-9EB8-F074B6BF70F1}" type="slidenum">
              <a:rPr kumimoji="1" lang="ja-JP" altLang="en-US" smtClean="0"/>
              <a:t>‹#›</a:t>
            </a:fld>
            <a:endParaRPr kumimoji="1" lang="ja-JP" altLang="en-US"/>
          </a:p>
        </p:txBody>
      </p:sp>
    </p:spTree>
    <p:extLst>
      <p:ext uri="{BB962C8B-B14F-4D97-AF65-F5344CB8AC3E}">
        <p14:creationId xmlns:p14="http://schemas.microsoft.com/office/powerpoint/2010/main" val="1144604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D3A3D4F-17AD-456B-B535-2E10AC2C41BE}"/>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F3317A11-9C04-4F68-85D4-32A1C48C4840}"/>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BA6B5953-0B64-4226-B705-A3E82395D4CA}"/>
              </a:ext>
            </a:extLst>
          </p:cNvPr>
          <p:cNvSpPr>
            <a:spLocks noGrp="1"/>
          </p:cNvSpPr>
          <p:nvPr>
            <p:ph type="dt" sz="half" idx="10"/>
          </p:nvPr>
        </p:nvSpPr>
        <p:spPr/>
        <p:txBody>
          <a:bodyPr/>
          <a:lstStyle/>
          <a:p>
            <a:fld id="{C3A8F0EE-F1BA-4DF2-85B5-FF62CE22AB3E}"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5673F98A-E2B8-4A1A-90B1-0755146D961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B1F4FFD2-DABB-458E-996A-B0B5078CEDA9}"/>
              </a:ext>
            </a:extLst>
          </p:cNvPr>
          <p:cNvSpPr>
            <a:spLocks noGrp="1"/>
          </p:cNvSpPr>
          <p:nvPr>
            <p:ph type="sldNum" sz="quarter" idx="12"/>
          </p:nvPr>
        </p:nvSpPr>
        <p:spPr/>
        <p:txBody>
          <a:bodyPr/>
          <a:lstStyle/>
          <a:p>
            <a:fld id="{1F11F8D2-8A0F-4FAD-9EB8-F074B6BF70F1}" type="slidenum">
              <a:rPr kumimoji="1" lang="ja-JP" altLang="en-US" smtClean="0"/>
              <a:t>‹#›</a:t>
            </a:fld>
            <a:endParaRPr kumimoji="1" lang="ja-JP" altLang="en-US"/>
          </a:p>
        </p:txBody>
      </p:sp>
    </p:spTree>
    <p:extLst>
      <p:ext uri="{BB962C8B-B14F-4D97-AF65-F5344CB8AC3E}">
        <p14:creationId xmlns:p14="http://schemas.microsoft.com/office/powerpoint/2010/main" val="32252668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B4DF400-7066-4E32-AFEF-686287F375DB}"/>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34423E48-ABBB-466C-B339-07339C4C97D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F7E0A4BD-899A-41DB-BAB4-8E1999EE6DA6}"/>
              </a:ext>
            </a:extLst>
          </p:cNvPr>
          <p:cNvSpPr>
            <a:spLocks noGrp="1"/>
          </p:cNvSpPr>
          <p:nvPr>
            <p:ph type="dt" sz="half" idx="10"/>
          </p:nvPr>
        </p:nvSpPr>
        <p:spPr/>
        <p:txBody>
          <a:bodyPr/>
          <a:lstStyle/>
          <a:p>
            <a:fld id="{C3A8F0EE-F1BA-4DF2-85B5-FF62CE22AB3E}"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0D451253-C3EF-4E7A-9EF9-517B5845F55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FE2D0227-6145-4194-9FEE-A5C59C571F51}"/>
              </a:ext>
            </a:extLst>
          </p:cNvPr>
          <p:cNvSpPr>
            <a:spLocks noGrp="1"/>
          </p:cNvSpPr>
          <p:nvPr>
            <p:ph type="sldNum" sz="quarter" idx="12"/>
          </p:nvPr>
        </p:nvSpPr>
        <p:spPr/>
        <p:txBody>
          <a:bodyPr/>
          <a:lstStyle/>
          <a:p>
            <a:fld id="{1F11F8D2-8A0F-4FAD-9EB8-F074B6BF70F1}" type="slidenum">
              <a:rPr kumimoji="1" lang="ja-JP" altLang="en-US" smtClean="0"/>
              <a:t>‹#›</a:t>
            </a:fld>
            <a:endParaRPr kumimoji="1" lang="ja-JP" altLang="en-US"/>
          </a:p>
        </p:txBody>
      </p:sp>
    </p:spTree>
    <p:extLst>
      <p:ext uri="{BB962C8B-B14F-4D97-AF65-F5344CB8AC3E}">
        <p14:creationId xmlns:p14="http://schemas.microsoft.com/office/powerpoint/2010/main" val="9777766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1F27D10-B132-4171-8AFD-C7E18EFE20CE}"/>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16EA7208-344A-4B46-A15D-D9F3B89EEE92}"/>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104E4FC9-8B07-4816-AB76-948D2030B032}"/>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0309A0FE-BA47-4682-83AF-1646435F1FC1}"/>
              </a:ext>
            </a:extLst>
          </p:cNvPr>
          <p:cNvSpPr>
            <a:spLocks noGrp="1"/>
          </p:cNvSpPr>
          <p:nvPr>
            <p:ph type="dt" sz="half" idx="10"/>
          </p:nvPr>
        </p:nvSpPr>
        <p:spPr/>
        <p:txBody>
          <a:bodyPr/>
          <a:lstStyle/>
          <a:p>
            <a:fld id="{C3A8F0EE-F1BA-4DF2-85B5-FF62CE22AB3E}" type="datetimeFigureOut">
              <a:rPr kumimoji="1" lang="ja-JP" altLang="en-US" smtClean="0"/>
              <a:t>2025/2/21</a:t>
            </a:fld>
            <a:endParaRPr kumimoji="1" lang="ja-JP" altLang="en-US"/>
          </a:p>
        </p:txBody>
      </p:sp>
      <p:sp>
        <p:nvSpPr>
          <p:cNvPr id="6" name="フッター プレースホルダー 5">
            <a:extLst>
              <a:ext uri="{FF2B5EF4-FFF2-40B4-BE49-F238E27FC236}">
                <a16:creationId xmlns:a16="http://schemas.microsoft.com/office/drawing/2014/main" id="{E93B7281-F4F1-4C1D-8BD3-1A1BEB99AC3F}"/>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03CFAC78-108A-4D2A-AAB0-1C3198BF1E6E}"/>
              </a:ext>
            </a:extLst>
          </p:cNvPr>
          <p:cNvSpPr>
            <a:spLocks noGrp="1"/>
          </p:cNvSpPr>
          <p:nvPr>
            <p:ph type="sldNum" sz="quarter" idx="12"/>
          </p:nvPr>
        </p:nvSpPr>
        <p:spPr/>
        <p:txBody>
          <a:bodyPr/>
          <a:lstStyle/>
          <a:p>
            <a:fld id="{1F11F8D2-8A0F-4FAD-9EB8-F074B6BF70F1}" type="slidenum">
              <a:rPr kumimoji="1" lang="ja-JP" altLang="en-US" smtClean="0"/>
              <a:t>‹#›</a:t>
            </a:fld>
            <a:endParaRPr kumimoji="1" lang="ja-JP" altLang="en-US"/>
          </a:p>
        </p:txBody>
      </p:sp>
    </p:spTree>
    <p:extLst>
      <p:ext uri="{BB962C8B-B14F-4D97-AF65-F5344CB8AC3E}">
        <p14:creationId xmlns:p14="http://schemas.microsoft.com/office/powerpoint/2010/main" val="18604127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89FF5E7-62FA-4CEE-A378-62C8579E0835}"/>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FD4A2758-A8C8-46E1-8DAF-1A88986DC8E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88068A60-051A-443E-BD3F-1AFDE3B4A11A}"/>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2444D286-8143-4107-9E12-47A5DF881AC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6BCF6B6F-B29E-4380-8090-406E2E0248B7}"/>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1F5DC518-CFD4-47FA-86AC-A308978C943C}"/>
              </a:ext>
            </a:extLst>
          </p:cNvPr>
          <p:cNvSpPr>
            <a:spLocks noGrp="1"/>
          </p:cNvSpPr>
          <p:nvPr>
            <p:ph type="dt" sz="half" idx="10"/>
          </p:nvPr>
        </p:nvSpPr>
        <p:spPr/>
        <p:txBody>
          <a:bodyPr/>
          <a:lstStyle/>
          <a:p>
            <a:fld id="{C3A8F0EE-F1BA-4DF2-85B5-FF62CE22AB3E}" type="datetimeFigureOut">
              <a:rPr kumimoji="1" lang="ja-JP" altLang="en-US" smtClean="0"/>
              <a:t>2025/2/21</a:t>
            </a:fld>
            <a:endParaRPr kumimoji="1" lang="ja-JP" altLang="en-US"/>
          </a:p>
        </p:txBody>
      </p:sp>
      <p:sp>
        <p:nvSpPr>
          <p:cNvPr id="8" name="フッター プレースホルダー 7">
            <a:extLst>
              <a:ext uri="{FF2B5EF4-FFF2-40B4-BE49-F238E27FC236}">
                <a16:creationId xmlns:a16="http://schemas.microsoft.com/office/drawing/2014/main" id="{3CA9C142-11B5-4E22-B610-E2BED4C88A6D}"/>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1654E81A-71F3-4845-97C2-12333004BB3D}"/>
              </a:ext>
            </a:extLst>
          </p:cNvPr>
          <p:cNvSpPr>
            <a:spLocks noGrp="1"/>
          </p:cNvSpPr>
          <p:nvPr>
            <p:ph type="sldNum" sz="quarter" idx="12"/>
          </p:nvPr>
        </p:nvSpPr>
        <p:spPr/>
        <p:txBody>
          <a:bodyPr/>
          <a:lstStyle/>
          <a:p>
            <a:fld id="{1F11F8D2-8A0F-4FAD-9EB8-F074B6BF70F1}" type="slidenum">
              <a:rPr kumimoji="1" lang="ja-JP" altLang="en-US" smtClean="0"/>
              <a:t>‹#›</a:t>
            </a:fld>
            <a:endParaRPr kumimoji="1" lang="ja-JP" altLang="en-US"/>
          </a:p>
        </p:txBody>
      </p:sp>
    </p:spTree>
    <p:extLst>
      <p:ext uri="{BB962C8B-B14F-4D97-AF65-F5344CB8AC3E}">
        <p14:creationId xmlns:p14="http://schemas.microsoft.com/office/powerpoint/2010/main" val="4523836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DCBFCB4-B7C4-4D4D-95C1-DCD57A3DCD7C}"/>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0FF5DEA4-286E-4410-AE0B-0A1105BFEED1}"/>
              </a:ext>
            </a:extLst>
          </p:cNvPr>
          <p:cNvSpPr>
            <a:spLocks noGrp="1"/>
          </p:cNvSpPr>
          <p:nvPr>
            <p:ph type="dt" sz="half" idx="10"/>
          </p:nvPr>
        </p:nvSpPr>
        <p:spPr/>
        <p:txBody>
          <a:bodyPr/>
          <a:lstStyle/>
          <a:p>
            <a:fld id="{C3A8F0EE-F1BA-4DF2-85B5-FF62CE22AB3E}" type="datetimeFigureOut">
              <a:rPr kumimoji="1" lang="ja-JP" altLang="en-US" smtClean="0"/>
              <a:t>2025/2/21</a:t>
            </a:fld>
            <a:endParaRPr kumimoji="1" lang="ja-JP" altLang="en-US"/>
          </a:p>
        </p:txBody>
      </p:sp>
      <p:sp>
        <p:nvSpPr>
          <p:cNvPr id="4" name="フッター プレースホルダー 3">
            <a:extLst>
              <a:ext uri="{FF2B5EF4-FFF2-40B4-BE49-F238E27FC236}">
                <a16:creationId xmlns:a16="http://schemas.microsoft.com/office/drawing/2014/main" id="{34664551-6E92-4AE1-BF91-536C76B0A294}"/>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37841D5D-98E7-489A-B179-A8C82BC9E7A0}"/>
              </a:ext>
            </a:extLst>
          </p:cNvPr>
          <p:cNvSpPr>
            <a:spLocks noGrp="1"/>
          </p:cNvSpPr>
          <p:nvPr>
            <p:ph type="sldNum" sz="quarter" idx="12"/>
          </p:nvPr>
        </p:nvSpPr>
        <p:spPr/>
        <p:txBody>
          <a:bodyPr/>
          <a:lstStyle/>
          <a:p>
            <a:fld id="{1F11F8D2-8A0F-4FAD-9EB8-F074B6BF70F1}" type="slidenum">
              <a:rPr kumimoji="1" lang="ja-JP" altLang="en-US" smtClean="0"/>
              <a:t>‹#›</a:t>
            </a:fld>
            <a:endParaRPr kumimoji="1" lang="ja-JP" altLang="en-US"/>
          </a:p>
        </p:txBody>
      </p:sp>
    </p:spTree>
    <p:extLst>
      <p:ext uri="{BB962C8B-B14F-4D97-AF65-F5344CB8AC3E}">
        <p14:creationId xmlns:p14="http://schemas.microsoft.com/office/powerpoint/2010/main" val="6343844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BBEBFE54-A399-40DA-9C43-9E568EC3AF33}"/>
              </a:ext>
            </a:extLst>
          </p:cNvPr>
          <p:cNvSpPr>
            <a:spLocks noGrp="1"/>
          </p:cNvSpPr>
          <p:nvPr>
            <p:ph type="dt" sz="half" idx="10"/>
          </p:nvPr>
        </p:nvSpPr>
        <p:spPr/>
        <p:txBody>
          <a:bodyPr/>
          <a:lstStyle/>
          <a:p>
            <a:fld id="{C3A8F0EE-F1BA-4DF2-85B5-FF62CE22AB3E}" type="datetimeFigureOut">
              <a:rPr kumimoji="1" lang="ja-JP" altLang="en-US" smtClean="0"/>
              <a:t>2025/2/21</a:t>
            </a:fld>
            <a:endParaRPr kumimoji="1" lang="ja-JP" altLang="en-US"/>
          </a:p>
        </p:txBody>
      </p:sp>
      <p:sp>
        <p:nvSpPr>
          <p:cNvPr id="3" name="フッター プレースホルダー 2">
            <a:extLst>
              <a:ext uri="{FF2B5EF4-FFF2-40B4-BE49-F238E27FC236}">
                <a16:creationId xmlns:a16="http://schemas.microsoft.com/office/drawing/2014/main" id="{3C3BF00E-14D7-47A4-BE14-E4CDE69A888D}"/>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2715C663-9F0F-426C-982F-2DC6321CF0FB}"/>
              </a:ext>
            </a:extLst>
          </p:cNvPr>
          <p:cNvSpPr>
            <a:spLocks noGrp="1"/>
          </p:cNvSpPr>
          <p:nvPr>
            <p:ph type="sldNum" sz="quarter" idx="12"/>
          </p:nvPr>
        </p:nvSpPr>
        <p:spPr/>
        <p:txBody>
          <a:bodyPr/>
          <a:lstStyle/>
          <a:p>
            <a:fld id="{1F11F8D2-8A0F-4FAD-9EB8-F074B6BF70F1}" type="slidenum">
              <a:rPr kumimoji="1" lang="ja-JP" altLang="en-US" smtClean="0"/>
              <a:t>‹#›</a:t>
            </a:fld>
            <a:endParaRPr kumimoji="1" lang="ja-JP" altLang="en-US"/>
          </a:p>
        </p:txBody>
      </p:sp>
    </p:spTree>
    <p:extLst>
      <p:ext uri="{BB962C8B-B14F-4D97-AF65-F5344CB8AC3E}">
        <p14:creationId xmlns:p14="http://schemas.microsoft.com/office/powerpoint/2010/main" val="21231554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08FFBB0-1456-4722-B2C0-AD4C2CD141F7}"/>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08174233-8945-4A5A-BABD-B8FC1254EC5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9EA92FD1-F1DF-490B-99B9-FDDEFD04105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63FF24BC-C14A-45D3-940D-CF22D8D39833}"/>
              </a:ext>
            </a:extLst>
          </p:cNvPr>
          <p:cNvSpPr>
            <a:spLocks noGrp="1"/>
          </p:cNvSpPr>
          <p:nvPr>
            <p:ph type="dt" sz="half" idx="10"/>
          </p:nvPr>
        </p:nvSpPr>
        <p:spPr/>
        <p:txBody>
          <a:bodyPr/>
          <a:lstStyle/>
          <a:p>
            <a:fld id="{C3A8F0EE-F1BA-4DF2-85B5-FF62CE22AB3E}" type="datetimeFigureOut">
              <a:rPr kumimoji="1" lang="ja-JP" altLang="en-US" smtClean="0"/>
              <a:t>2025/2/21</a:t>
            </a:fld>
            <a:endParaRPr kumimoji="1" lang="ja-JP" altLang="en-US"/>
          </a:p>
        </p:txBody>
      </p:sp>
      <p:sp>
        <p:nvSpPr>
          <p:cNvPr id="6" name="フッター プレースホルダー 5">
            <a:extLst>
              <a:ext uri="{FF2B5EF4-FFF2-40B4-BE49-F238E27FC236}">
                <a16:creationId xmlns:a16="http://schemas.microsoft.com/office/drawing/2014/main" id="{F366D0DE-87ED-4752-A0AF-46A04EE0E03A}"/>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B99A5450-020A-4F23-B7AB-56D6AB1F5F21}"/>
              </a:ext>
            </a:extLst>
          </p:cNvPr>
          <p:cNvSpPr>
            <a:spLocks noGrp="1"/>
          </p:cNvSpPr>
          <p:nvPr>
            <p:ph type="sldNum" sz="quarter" idx="12"/>
          </p:nvPr>
        </p:nvSpPr>
        <p:spPr/>
        <p:txBody>
          <a:bodyPr/>
          <a:lstStyle/>
          <a:p>
            <a:fld id="{1F11F8D2-8A0F-4FAD-9EB8-F074B6BF70F1}" type="slidenum">
              <a:rPr kumimoji="1" lang="ja-JP" altLang="en-US" smtClean="0"/>
              <a:t>‹#›</a:t>
            </a:fld>
            <a:endParaRPr kumimoji="1" lang="ja-JP" altLang="en-US"/>
          </a:p>
        </p:txBody>
      </p:sp>
    </p:spTree>
    <p:extLst>
      <p:ext uri="{BB962C8B-B14F-4D97-AF65-F5344CB8AC3E}">
        <p14:creationId xmlns:p14="http://schemas.microsoft.com/office/powerpoint/2010/main" val="28530220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113D9CC-7280-4761-923C-E550948C429A}"/>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4893270C-8DC7-4F91-9873-E079BC5D0E1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B89C3D50-AECE-43B0-86F7-19D02438471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1EF1E95C-EF19-456A-B1F1-708DA2B157B3}"/>
              </a:ext>
            </a:extLst>
          </p:cNvPr>
          <p:cNvSpPr>
            <a:spLocks noGrp="1"/>
          </p:cNvSpPr>
          <p:nvPr>
            <p:ph type="dt" sz="half" idx="10"/>
          </p:nvPr>
        </p:nvSpPr>
        <p:spPr/>
        <p:txBody>
          <a:bodyPr/>
          <a:lstStyle/>
          <a:p>
            <a:fld id="{C3A8F0EE-F1BA-4DF2-85B5-FF62CE22AB3E}" type="datetimeFigureOut">
              <a:rPr kumimoji="1" lang="ja-JP" altLang="en-US" smtClean="0"/>
              <a:t>2025/2/21</a:t>
            </a:fld>
            <a:endParaRPr kumimoji="1" lang="ja-JP" altLang="en-US"/>
          </a:p>
        </p:txBody>
      </p:sp>
      <p:sp>
        <p:nvSpPr>
          <p:cNvPr id="6" name="フッター プレースホルダー 5">
            <a:extLst>
              <a:ext uri="{FF2B5EF4-FFF2-40B4-BE49-F238E27FC236}">
                <a16:creationId xmlns:a16="http://schemas.microsoft.com/office/drawing/2014/main" id="{E4E6D6F9-C7CE-4ACF-9A7A-B44541BAB67F}"/>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420B94C5-DB88-403B-97DB-42611EE768FF}"/>
              </a:ext>
            </a:extLst>
          </p:cNvPr>
          <p:cNvSpPr>
            <a:spLocks noGrp="1"/>
          </p:cNvSpPr>
          <p:nvPr>
            <p:ph type="sldNum" sz="quarter" idx="12"/>
          </p:nvPr>
        </p:nvSpPr>
        <p:spPr/>
        <p:txBody>
          <a:bodyPr/>
          <a:lstStyle/>
          <a:p>
            <a:fld id="{1F11F8D2-8A0F-4FAD-9EB8-F074B6BF70F1}" type="slidenum">
              <a:rPr kumimoji="1" lang="ja-JP" altLang="en-US" smtClean="0"/>
              <a:t>‹#›</a:t>
            </a:fld>
            <a:endParaRPr kumimoji="1" lang="ja-JP" altLang="en-US"/>
          </a:p>
        </p:txBody>
      </p:sp>
    </p:spTree>
    <p:extLst>
      <p:ext uri="{BB962C8B-B14F-4D97-AF65-F5344CB8AC3E}">
        <p14:creationId xmlns:p14="http://schemas.microsoft.com/office/powerpoint/2010/main" val="21778277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E7AD3562-A0C0-4777-9FE4-0164BC4F401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1F062724-D962-4424-981B-EB13088B289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65BC61BA-80DE-422B-88ED-4CFDE306546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3A8F0EE-F1BA-4DF2-85B5-FF62CE22AB3E}"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B8A394AD-EF35-4D55-A57A-562B27F3559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E2B239A1-F8E2-4554-8E33-B107DA3A7BE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F11F8D2-8A0F-4FAD-9EB8-F074B6BF70F1}" type="slidenum">
              <a:rPr kumimoji="1" lang="ja-JP" altLang="en-US" smtClean="0"/>
              <a:t>‹#›</a:t>
            </a:fld>
            <a:endParaRPr kumimoji="1" lang="ja-JP" altLang="en-US"/>
          </a:p>
        </p:txBody>
      </p:sp>
    </p:spTree>
    <p:extLst>
      <p:ext uri="{BB962C8B-B14F-4D97-AF65-F5344CB8AC3E}">
        <p14:creationId xmlns:p14="http://schemas.microsoft.com/office/powerpoint/2010/main" val="23553844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a:extLst>
              <a:ext uri="{FF2B5EF4-FFF2-40B4-BE49-F238E27FC236}">
                <a16:creationId xmlns:a16="http://schemas.microsoft.com/office/drawing/2014/main" id="{C6DF71B3-0C87-41DD-9C0B-17ED05EA34D5}"/>
              </a:ext>
            </a:extLst>
          </p:cNvPr>
          <p:cNvSpPr/>
          <p:nvPr/>
        </p:nvSpPr>
        <p:spPr>
          <a:xfrm>
            <a:off x="172274" y="199520"/>
            <a:ext cx="9879628" cy="523220"/>
          </a:xfrm>
          <a:prstGeom prst="rect">
            <a:avLst/>
          </a:prstGeom>
          <a:noFill/>
        </p:spPr>
        <p:txBody>
          <a:bodyPr wrap="none" lIns="91440" tIns="45720" rIns="91440" bIns="45720">
            <a:spAutoFit/>
          </a:bodyPr>
          <a:lstStyle/>
          <a:p>
            <a:pPr algn="ctr"/>
            <a:r>
              <a:rPr lang="ja-JP" altLang="en-US" sz="2800" b="1" cap="none" spc="0" dirty="0">
                <a:ln w="0">
                  <a:noFill/>
                </a:ln>
                <a:solidFill>
                  <a:schemeClr val="tx1"/>
                </a:solidFill>
              </a:rPr>
              <a:t>■入稿フォーマットについてのご注意事項（枠有プリント）</a:t>
            </a:r>
            <a:endParaRPr lang="en-US" altLang="ja-JP" sz="2800" b="1" cap="none" spc="0" dirty="0">
              <a:ln w="0">
                <a:noFill/>
              </a:ln>
              <a:solidFill>
                <a:schemeClr val="tx1"/>
              </a:solidFill>
            </a:endParaRPr>
          </a:p>
        </p:txBody>
      </p:sp>
      <p:sp>
        <p:nvSpPr>
          <p:cNvPr id="7" name="テキスト ボックス 6">
            <a:extLst>
              <a:ext uri="{FF2B5EF4-FFF2-40B4-BE49-F238E27FC236}">
                <a16:creationId xmlns:a16="http://schemas.microsoft.com/office/drawing/2014/main" id="{6FFFEEE2-1C6B-4B23-9D91-7B1B91BE45AB}"/>
              </a:ext>
            </a:extLst>
          </p:cNvPr>
          <p:cNvSpPr txBox="1"/>
          <p:nvPr/>
        </p:nvSpPr>
        <p:spPr>
          <a:xfrm>
            <a:off x="261748" y="934722"/>
            <a:ext cx="11483789" cy="3447098"/>
          </a:xfrm>
          <a:prstGeom prst="rect">
            <a:avLst/>
          </a:prstGeom>
          <a:noFill/>
        </p:spPr>
        <p:txBody>
          <a:bodyPr wrap="square" rtlCol="0">
            <a:spAutoFit/>
          </a:bodyPr>
          <a:lstStyle/>
          <a:p>
            <a:r>
              <a:rPr lang="ja-JP" altLang="en-US" b="1" dirty="0">
                <a:solidFill>
                  <a:srgbClr val="0070C0"/>
                </a:solidFill>
              </a:rPr>
              <a:t>●線につきまして</a:t>
            </a:r>
            <a:endParaRPr lang="en-US" altLang="ja-JP" b="1" dirty="0">
              <a:solidFill>
                <a:srgbClr val="0070C0"/>
              </a:solidFill>
            </a:endParaRPr>
          </a:p>
          <a:p>
            <a:endParaRPr lang="en-US" altLang="ja-JP" dirty="0"/>
          </a:p>
          <a:p>
            <a:endParaRPr lang="en-US" altLang="ja-JP" dirty="0"/>
          </a:p>
          <a:p>
            <a:r>
              <a:rPr lang="ja-JP" altLang="en-US" dirty="0"/>
              <a:t>　　　　　　　　</a:t>
            </a:r>
            <a:r>
              <a:rPr lang="en-US" altLang="ja-JP" dirty="0"/>
              <a:t>…</a:t>
            </a:r>
            <a:r>
              <a:rPr lang="ja-JP" altLang="en-US" dirty="0"/>
              <a:t>　</a:t>
            </a:r>
            <a:r>
              <a:rPr lang="ja-JP" altLang="en-US" b="1" dirty="0"/>
              <a:t>タオル完成時の仕上がり線</a:t>
            </a:r>
            <a:endParaRPr lang="en-US" altLang="ja-JP" b="1" dirty="0"/>
          </a:p>
          <a:p>
            <a:endParaRPr lang="en-US" altLang="ja-JP" dirty="0"/>
          </a:p>
          <a:p>
            <a:r>
              <a:rPr lang="ja-JP" altLang="en-US" sz="1400" dirty="0"/>
              <a:t>出来上がりのタオルの線です。</a:t>
            </a:r>
          </a:p>
          <a:p>
            <a:r>
              <a:rPr lang="ja-JP" altLang="en-US" sz="1400" dirty="0"/>
              <a:t>加工の工程上、多少のズレが発生いたしますので目安としてお考えください。</a:t>
            </a:r>
            <a:endParaRPr lang="en-US" altLang="ja-JP" sz="1400" dirty="0"/>
          </a:p>
          <a:p>
            <a:endParaRPr lang="en-US" altLang="ja-JP" dirty="0"/>
          </a:p>
          <a:p>
            <a:endParaRPr lang="en-US" altLang="ja-JP" dirty="0"/>
          </a:p>
          <a:p>
            <a:r>
              <a:rPr lang="ja-JP" altLang="en-US" dirty="0"/>
              <a:t>　　　　　　　　</a:t>
            </a:r>
            <a:r>
              <a:rPr lang="en-US" altLang="ja-JP" dirty="0"/>
              <a:t>…</a:t>
            </a:r>
            <a:r>
              <a:rPr lang="ja-JP" altLang="en-US"/>
              <a:t>　</a:t>
            </a:r>
            <a:r>
              <a:rPr lang="ja-JP" altLang="en-US" b="1">
                <a:effectLst/>
                <a:latin typeface="Hiragino Sans" panose="020B0400000000000000" pitchFamily="34" charset="-128"/>
                <a:ea typeface="Hiragino Sans" panose="020B0400000000000000" pitchFamily="34" charset="-128"/>
              </a:rPr>
              <a:t>印刷領域線</a:t>
            </a:r>
            <a:endParaRPr lang="en-US" altLang="ja-JP" b="1" dirty="0"/>
          </a:p>
          <a:p>
            <a:endParaRPr lang="en-US" altLang="ja-JP" dirty="0"/>
          </a:p>
          <a:p>
            <a:r>
              <a:rPr lang="ja-JP" altLang="en-US" sz="1400" dirty="0"/>
              <a:t>デザインはこちらの領域内に納めてください。</a:t>
            </a:r>
          </a:p>
          <a:p>
            <a:r>
              <a:rPr lang="ja-JP" altLang="en-US" sz="1400" dirty="0"/>
              <a:t>この枠外を超えてデザインを配置いただけませんのでご注意ください。</a:t>
            </a:r>
            <a:endParaRPr lang="en-US" altLang="ja-JP" dirty="0"/>
          </a:p>
        </p:txBody>
      </p:sp>
      <p:pic>
        <p:nvPicPr>
          <p:cNvPr id="6" name="図 5" descr="時計, メーター が含まれている画像&#10;&#10;自動的に生成された説明">
            <a:extLst>
              <a:ext uri="{FF2B5EF4-FFF2-40B4-BE49-F238E27FC236}">
                <a16:creationId xmlns:a16="http://schemas.microsoft.com/office/drawing/2014/main" id="{A5CA780D-1385-4094-829F-CE3C5F77753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8784" y="3170607"/>
            <a:ext cx="1558561" cy="583602"/>
          </a:xfrm>
          <a:prstGeom prst="rect">
            <a:avLst/>
          </a:prstGeom>
          <a:solidFill>
            <a:srgbClr val="FCE6EF"/>
          </a:solidFill>
        </p:spPr>
      </p:pic>
      <p:pic>
        <p:nvPicPr>
          <p:cNvPr id="9" name="図 8" descr="黒い背景と白い文字&#10;&#10;自動的に生成された説明">
            <a:extLst>
              <a:ext uri="{FF2B5EF4-FFF2-40B4-BE49-F238E27FC236}">
                <a16:creationId xmlns:a16="http://schemas.microsoft.com/office/drawing/2014/main" id="{4B249395-1AD4-447E-BB57-661277E01AE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8784" y="1633973"/>
            <a:ext cx="1558561" cy="583602"/>
          </a:xfrm>
          <a:prstGeom prst="rect">
            <a:avLst/>
          </a:prstGeom>
        </p:spPr>
      </p:pic>
    </p:spTree>
    <p:extLst>
      <p:ext uri="{BB962C8B-B14F-4D97-AF65-F5344CB8AC3E}">
        <p14:creationId xmlns:p14="http://schemas.microsoft.com/office/powerpoint/2010/main" val="12821893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CC90ABB5-79B4-48EA-B178-0943FF460E0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901" y="3284214"/>
            <a:ext cx="7222945" cy="2251937"/>
          </a:xfrm>
          <a:prstGeom prst="rect">
            <a:avLst/>
          </a:prstGeom>
        </p:spPr>
      </p:pic>
      <p:sp>
        <p:nvSpPr>
          <p:cNvPr id="4" name="テキスト ボックス 3">
            <a:extLst>
              <a:ext uri="{FF2B5EF4-FFF2-40B4-BE49-F238E27FC236}">
                <a16:creationId xmlns:a16="http://schemas.microsoft.com/office/drawing/2014/main" id="{7CF8228F-AC2E-47FC-B0FF-04C53325B9C5}"/>
              </a:ext>
            </a:extLst>
          </p:cNvPr>
          <p:cNvSpPr txBox="1"/>
          <p:nvPr/>
        </p:nvSpPr>
        <p:spPr>
          <a:xfrm>
            <a:off x="262120" y="932726"/>
            <a:ext cx="11483789" cy="1877437"/>
          </a:xfrm>
          <a:prstGeom prst="rect">
            <a:avLst/>
          </a:prstGeom>
          <a:noFill/>
        </p:spPr>
        <p:txBody>
          <a:bodyPr wrap="square" rtlCol="0">
            <a:spAutoFit/>
          </a:bodyPr>
          <a:lstStyle/>
          <a:p>
            <a:r>
              <a:rPr lang="ja-JP" altLang="en-US" b="1" dirty="0">
                <a:solidFill>
                  <a:srgbClr val="0070C0"/>
                </a:solidFill>
              </a:rPr>
              <a:t>●印刷色につきまして</a:t>
            </a:r>
            <a:endParaRPr lang="en-US" altLang="ja-JP" b="1" dirty="0">
              <a:solidFill>
                <a:srgbClr val="0070C0"/>
              </a:solidFill>
            </a:endParaRPr>
          </a:p>
          <a:p>
            <a:endParaRPr lang="en-US" altLang="ja-JP" sz="1400" dirty="0"/>
          </a:p>
          <a:p>
            <a:r>
              <a:rPr lang="ja-JP" altLang="en-US" sz="1400" dirty="0"/>
              <a:t>デザインに使用する色は下記の基本色よりお選びください。</a:t>
            </a:r>
            <a:endParaRPr lang="en-US" altLang="ja-JP" sz="1400" dirty="0"/>
          </a:p>
          <a:p>
            <a:r>
              <a:rPr lang="ja-JP" altLang="en-US" sz="1400" dirty="0"/>
              <a:t>印刷用データへの変換により、入稿フォーマット上の色と実際の印刷色に差異が生じます。</a:t>
            </a:r>
          </a:p>
          <a:p>
            <a:r>
              <a:rPr lang="ja-JP" altLang="en-US" sz="1400" dirty="0"/>
              <a:t>印刷インクは</a:t>
            </a:r>
            <a:r>
              <a:rPr lang="en-US" altLang="ja-JP" sz="1400" dirty="0"/>
              <a:t>DIC</a:t>
            </a:r>
            <a:r>
              <a:rPr lang="ja-JP" altLang="en-US" sz="1400" dirty="0"/>
              <a:t>カラーガイドに合わせて作成いたしますので、カラーガイドをご参照くださいますようお願いいたします。</a:t>
            </a:r>
          </a:p>
          <a:p>
            <a:r>
              <a:rPr lang="ja-JP" altLang="en-US" sz="1400" dirty="0"/>
              <a:t>基本色以外のお色をご希望の場合はご希望の色の</a:t>
            </a:r>
            <a:r>
              <a:rPr lang="en-US" altLang="ja-JP" sz="1400" dirty="0"/>
              <a:t>DIC</a:t>
            </a:r>
            <a:r>
              <a:rPr lang="ja-JP" altLang="en-US" sz="1400" dirty="0"/>
              <a:t>番号をご指定ください。</a:t>
            </a:r>
          </a:p>
          <a:p>
            <a:r>
              <a:rPr lang="en-US" altLang="ja-JP" sz="1400" dirty="0">
                <a:solidFill>
                  <a:srgbClr val="FF0000"/>
                </a:solidFill>
              </a:rPr>
              <a:t>※</a:t>
            </a:r>
            <a:r>
              <a:rPr lang="ja-JP" altLang="en-US" sz="1400" dirty="0">
                <a:solidFill>
                  <a:srgbClr val="FF0000"/>
                </a:solidFill>
              </a:rPr>
              <a:t>ご希望の色によってはご用意できない場合がございます。</a:t>
            </a:r>
          </a:p>
          <a:p>
            <a:r>
              <a:rPr lang="ja-JP" altLang="en-US" sz="1400" dirty="0">
                <a:solidFill>
                  <a:srgbClr val="FF0000"/>
                </a:solidFill>
              </a:rPr>
              <a:t>　その場合、他の色に変換いただくか、近似色での印刷をご案内させていただきます。予めご了承くださいますようお願い申し上げます。</a:t>
            </a:r>
            <a:endParaRPr lang="en-US" altLang="ja-JP" sz="1400" dirty="0">
              <a:solidFill>
                <a:srgbClr val="FF0000"/>
              </a:solidFill>
            </a:endParaRPr>
          </a:p>
        </p:txBody>
      </p:sp>
      <p:sp>
        <p:nvSpPr>
          <p:cNvPr id="5" name="テキスト ボックス 4">
            <a:extLst>
              <a:ext uri="{FF2B5EF4-FFF2-40B4-BE49-F238E27FC236}">
                <a16:creationId xmlns:a16="http://schemas.microsoft.com/office/drawing/2014/main" id="{F7B26C47-1429-45EF-A67E-A5E022BD7C5E}"/>
              </a:ext>
            </a:extLst>
          </p:cNvPr>
          <p:cNvSpPr txBox="1"/>
          <p:nvPr/>
        </p:nvSpPr>
        <p:spPr>
          <a:xfrm>
            <a:off x="208580" y="6016700"/>
            <a:ext cx="2160000" cy="720000"/>
          </a:xfrm>
          <a:prstGeom prst="rect">
            <a:avLst/>
          </a:prstGeom>
          <a:noFill/>
        </p:spPr>
        <p:txBody>
          <a:bodyPr wrap="square" rtlCol="0">
            <a:spAutoFit/>
          </a:bodyPr>
          <a:lstStyle/>
          <a:p>
            <a:pPr>
              <a:lnSpc>
                <a:spcPct val="150000"/>
              </a:lnSpc>
            </a:pPr>
            <a:r>
              <a:rPr lang="ja-JP" altLang="en-US" sz="1400" dirty="0"/>
              <a:t>①</a:t>
            </a:r>
            <a:r>
              <a:rPr lang="en-US" altLang="ja-JP" sz="1400" dirty="0"/>
              <a:t>1</a:t>
            </a:r>
            <a:r>
              <a:rPr lang="ja-JP" altLang="en-US" sz="1400" dirty="0"/>
              <a:t>色目：</a:t>
            </a:r>
            <a:r>
              <a:rPr lang="en-US" altLang="ja-JP" sz="1400" dirty="0"/>
              <a:t>DIC</a:t>
            </a:r>
            <a:endParaRPr kumimoji="1" lang="en-US" altLang="ja-JP" sz="1400" dirty="0"/>
          </a:p>
          <a:p>
            <a:pPr>
              <a:lnSpc>
                <a:spcPct val="150000"/>
              </a:lnSpc>
            </a:pPr>
            <a:r>
              <a:rPr lang="ja-JP" altLang="en-US" sz="1400" dirty="0"/>
              <a:t>⑤</a:t>
            </a:r>
            <a:r>
              <a:rPr lang="en-US" altLang="ja-JP" sz="1400" dirty="0"/>
              <a:t>5</a:t>
            </a:r>
            <a:r>
              <a:rPr lang="ja-JP" altLang="en-US" sz="1400" dirty="0"/>
              <a:t>色目：</a:t>
            </a:r>
            <a:r>
              <a:rPr lang="en-US" altLang="ja-JP" sz="1400" dirty="0"/>
              <a:t>DIC</a:t>
            </a:r>
            <a:endParaRPr kumimoji="1" lang="ja-JP" altLang="en-US" sz="1400" dirty="0"/>
          </a:p>
        </p:txBody>
      </p:sp>
      <p:sp>
        <p:nvSpPr>
          <p:cNvPr id="6" name="正方形/長方形 5">
            <a:extLst>
              <a:ext uri="{FF2B5EF4-FFF2-40B4-BE49-F238E27FC236}">
                <a16:creationId xmlns:a16="http://schemas.microsoft.com/office/drawing/2014/main" id="{0BEAFB93-93BB-485C-A083-FF00D9101926}"/>
              </a:ext>
            </a:extLst>
          </p:cNvPr>
          <p:cNvSpPr/>
          <p:nvPr/>
        </p:nvSpPr>
        <p:spPr>
          <a:xfrm>
            <a:off x="208580" y="2958213"/>
            <a:ext cx="902811" cy="307777"/>
          </a:xfrm>
          <a:prstGeom prst="rect">
            <a:avLst/>
          </a:prstGeom>
        </p:spPr>
        <p:txBody>
          <a:bodyPr wrap="none">
            <a:spAutoFit/>
          </a:bodyPr>
          <a:lstStyle/>
          <a:p>
            <a:r>
              <a:rPr lang="ja-JP" altLang="en-US" sz="1400" dirty="0">
                <a:highlight>
                  <a:srgbClr val="FFFF00"/>
                </a:highlight>
              </a:rPr>
              <a:t>〇基本色</a:t>
            </a:r>
            <a:endParaRPr lang="en-US" altLang="ja-JP" sz="1400" dirty="0">
              <a:highlight>
                <a:srgbClr val="FFFF00"/>
              </a:highlight>
            </a:endParaRPr>
          </a:p>
        </p:txBody>
      </p:sp>
      <p:sp>
        <p:nvSpPr>
          <p:cNvPr id="7" name="正方形/長方形 6">
            <a:extLst>
              <a:ext uri="{FF2B5EF4-FFF2-40B4-BE49-F238E27FC236}">
                <a16:creationId xmlns:a16="http://schemas.microsoft.com/office/drawing/2014/main" id="{739C1133-EE7F-4035-8FB4-9A6AA46B2080}"/>
              </a:ext>
            </a:extLst>
          </p:cNvPr>
          <p:cNvSpPr/>
          <p:nvPr/>
        </p:nvSpPr>
        <p:spPr>
          <a:xfrm>
            <a:off x="208580" y="5620771"/>
            <a:ext cx="9144000" cy="385298"/>
          </a:xfrm>
          <a:prstGeom prst="rect">
            <a:avLst/>
          </a:prstGeom>
        </p:spPr>
        <p:txBody>
          <a:bodyPr wrap="square">
            <a:spAutoFit/>
          </a:bodyPr>
          <a:lstStyle/>
          <a:p>
            <a:pPr>
              <a:lnSpc>
                <a:spcPct val="150000"/>
              </a:lnSpc>
            </a:pPr>
            <a:r>
              <a:rPr lang="ja-JP" altLang="en-US" sz="1400" dirty="0">
                <a:highlight>
                  <a:srgbClr val="FFFF00"/>
                </a:highlight>
              </a:rPr>
              <a:t>〇希望印刷色記入欄</a:t>
            </a:r>
            <a:r>
              <a:rPr lang="ja-JP" altLang="en-US" sz="1400" dirty="0"/>
              <a:t>　ご希望の印刷インクを基本色（または</a:t>
            </a:r>
            <a:r>
              <a:rPr lang="en-US" altLang="ja-JP" sz="1400" dirty="0"/>
              <a:t>DIC</a:t>
            </a:r>
            <a:r>
              <a:rPr lang="ja-JP" altLang="en-US" sz="1400" dirty="0"/>
              <a:t>カラーガイド）から選び、ご記入ください。</a:t>
            </a:r>
            <a:endParaRPr lang="en-US" altLang="ja-JP" sz="1400" dirty="0"/>
          </a:p>
        </p:txBody>
      </p:sp>
      <p:sp>
        <p:nvSpPr>
          <p:cNvPr id="8" name="テキスト ボックス 7">
            <a:extLst>
              <a:ext uri="{FF2B5EF4-FFF2-40B4-BE49-F238E27FC236}">
                <a16:creationId xmlns:a16="http://schemas.microsoft.com/office/drawing/2014/main" id="{7AE0289C-0098-4F45-A4EA-469EAE50AE70}"/>
              </a:ext>
            </a:extLst>
          </p:cNvPr>
          <p:cNvSpPr txBox="1"/>
          <p:nvPr/>
        </p:nvSpPr>
        <p:spPr>
          <a:xfrm>
            <a:off x="2368580" y="6016700"/>
            <a:ext cx="2160000" cy="720000"/>
          </a:xfrm>
          <a:prstGeom prst="rect">
            <a:avLst/>
          </a:prstGeom>
          <a:noFill/>
        </p:spPr>
        <p:txBody>
          <a:bodyPr wrap="square" rtlCol="0">
            <a:spAutoFit/>
          </a:bodyPr>
          <a:lstStyle/>
          <a:p>
            <a:pPr>
              <a:lnSpc>
                <a:spcPct val="150000"/>
              </a:lnSpc>
            </a:pPr>
            <a:r>
              <a:rPr lang="ja-JP" altLang="en-US" sz="1400" dirty="0"/>
              <a:t>②</a:t>
            </a:r>
            <a:r>
              <a:rPr lang="en-US" altLang="ja-JP" sz="1400" dirty="0"/>
              <a:t>2</a:t>
            </a:r>
            <a:r>
              <a:rPr lang="ja-JP" altLang="en-US" sz="1400" dirty="0"/>
              <a:t>色目：</a:t>
            </a:r>
            <a:r>
              <a:rPr lang="en-US" altLang="ja-JP" sz="1400" dirty="0"/>
              <a:t>DIC</a:t>
            </a:r>
            <a:endParaRPr kumimoji="1" lang="en-US" altLang="ja-JP" sz="1400" dirty="0"/>
          </a:p>
          <a:p>
            <a:pPr>
              <a:lnSpc>
                <a:spcPct val="150000"/>
              </a:lnSpc>
            </a:pPr>
            <a:r>
              <a:rPr kumimoji="1" lang="ja-JP" altLang="en-US" sz="1400" dirty="0"/>
              <a:t>⑥</a:t>
            </a:r>
            <a:r>
              <a:rPr kumimoji="1" lang="en-US" altLang="ja-JP" sz="1400" dirty="0"/>
              <a:t>6</a:t>
            </a:r>
            <a:r>
              <a:rPr lang="ja-JP" altLang="en-US" sz="1400" dirty="0"/>
              <a:t>色目：</a:t>
            </a:r>
            <a:r>
              <a:rPr lang="en-US" altLang="ja-JP" sz="1400" dirty="0"/>
              <a:t>DIC</a:t>
            </a:r>
            <a:endParaRPr kumimoji="1" lang="ja-JP" altLang="en-US" sz="1400" dirty="0"/>
          </a:p>
        </p:txBody>
      </p:sp>
      <p:sp>
        <p:nvSpPr>
          <p:cNvPr id="9" name="テキスト ボックス 8">
            <a:extLst>
              <a:ext uri="{FF2B5EF4-FFF2-40B4-BE49-F238E27FC236}">
                <a16:creationId xmlns:a16="http://schemas.microsoft.com/office/drawing/2014/main" id="{8FA2652F-372D-4A2C-83DF-B5597A326540}"/>
              </a:ext>
            </a:extLst>
          </p:cNvPr>
          <p:cNvSpPr txBox="1"/>
          <p:nvPr/>
        </p:nvSpPr>
        <p:spPr>
          <a:xfrm>
            <a:off x="4528580" y="6016700"/>
            <a:ext cx="2160000" cy="720000"/>
          </a:xfrm>
          <a:prstGeom prst="rect">
            <a:avLst/>
          </a:prstGeom>
          <a:noFill/>
        </p:spPr>
        <p:txBody>
          <a:bodyPr wrap="square" rtlCol="0">
            <a:spAutoFit/>
          </a:bodyPr>
          <a:lstStyle/>
          <a:p>
            <a:pPr>
              <a:lnSpc>
                <a:spcPct val="150000"/>
              </a:lnSpc>
            </a:pPr>
            <a:r>
              <a:rPr lang="ja-JP" altLang="en-US" sz="1400" dirty="0"/>
              <a:t>③</a:t>
            </a:r>
            <a:r>
              <a:rPr lang="en-US" altLang="ja-JP" sz="1400" dirty="0"/>
              <a:t>3</a:t>
            </a:r>
            <a:r>
              <a:rPr lang="ja-JP" altLang="en-US" sz="1400" dirty="0"/>
              <a:t>色目：</a:t>
            </a:r>
            <a:r>
              <a:rPr lang="en-US" altLang="ja-JP" sz="1400" dirty="0"/>
              <a:t>DIC</a:t>
            </a:r>
            <a:endParaRPr kumimoji="1" lang="en-US" altLang="ja-JP" sz="1400" dirty="0"/>
          </a:p>
          <a:p>
            <a:pPr>
              <a:lnSpc>
                <a:spcPct val="150000"/>
              </a:lnSpc>
            </a:pPr>
            <a:r>
              <a:rPr kumimoji="1" lang="ja-JP" altLang="en-US" sz="1400" dirty="0"/>
              <a:t>⑦</a:t>
            </a:r>
            <a:r>
              <a:rPr kumimoji="1" lang="en-US" altLang="ja-JP" sz="1400" dirty="0"/>
              <a:t>7</a:t>
            </a:r>
            <a:r>
              <a:rPr lang="ja-JP" altLang="en-US" sz="1400" dirty="0"/>
              <a:t>色目：</a:t>
            </a:r>
            <a:r>
              <a:rPr lang="en-US" altLang="ja-JP" sz="1400" dirty="0"/>
              <a:t>DIC</a:t>
            </a:r>
            <a:endParaRPr kumimoji="1" lang="ja-JP" altLang="en-US" sz="1400" dirty="0"/>
          </a:p>
        </p:txBody>
      </p:sp>
      <p:sp>
        <p:nvSpPr>
          <p:cNvPr id="10" name="テキスト ボックス 9">
            <a:extLst>
              <a:ext uri="{FF2B5EF4-FFF2-40B4-BE49-F238E27FC236}">
                <a16:creationId xmlns:a16="http://schemas.microsoft.com/office/drawing/2014/main" id="{9A087032-FC68-4B93-A903-AC15E2DBBD0F}"/>
              </a:ext>
            </a:extLst>
          </p:cNvPr>
          <p:cNvSpPr txBox="1"/>
          <p:nvPr/>
        </p:nvSpPr>
        <p:spPr>
          <a:xfrm>
            <a:off x="6688579" y="6016700"/>
            <a:ext cx="2160000" cy="720000"/>
          </a:xfrm>
          <a:prstGeom prst="rect">
            <a:avLst/>
          </a:prstGeom>
          <a:noFill/>
        </p:spPr>
        <p:txBody>
          <a:bodyPr wrap="square" rtlCol="0">
            <a:spAutoFit/>
          </a:bodyPr>
          <a:lstStyle/>
          <a:p>
            <a:pPr>
              <a:lnSpc>
                <a:spcPct val="150000"/>
              </a:lnSpc>
            </a:pPr>
            <a:r>
              <a:rPr kumimoji="1" lang="ja-JP" altLang="en-US" sz="1400" dirty="0"/>
              <a:t>④</a:t>
            </a:r>
            <a:r>
              <a:rPr kumimoji="1" lang="en-US" altLang="ja-JP" sz="1400" dirty="0"/>
              <a:t>4</a:t>
            </a:r>
            <a:r>
              <a:rPr lang="ja-JP" altLang="en-US" sz="1400" dirty="0"/>
              <a:t>色目：</a:t>
            </a:r>
            <a:r>
              <a:rPr lang="en-US" altLang="ja-JP" sz="1400" dirty="0"/>
              <a:t>DIC</a:t>
            </a:r>
            <a:endParaRPr kumimoji="1" lang="en-US" altLang="ja-JP" sz="1400" dirty="0"/>
          </a:p>
          <a:p>
            <a:pPr>
              <a:lnSpc>
                <a:spcPct val="150000"/>
              </a:lnSpc>
            </a:pPr>
            <a:r>
              <a:rPr kumimoji="1" lang="ja-JP" altLang="en-US" sz="1400" dirty="0"/>
              <a:t>⑧</a:t>
            </a:r>
            <a:r>
              <a:rPr kumimoji="1" lang="en-US" altLang="ja-JP" sz="1400" dirty="0"/>
              <a:t>8</a:t>
            </a:r>
            <a:r>
              <a:rPr lang="ja-JP" altLang="en-US" sz="1400" dirty="0"/>
              <a:t>色目：</a:t>
            </a:r>
            <a:r>
              <a:rPr lang="en-US" altLang="ja-JP" sz="1400" dirty="0"/>
              <a:t>DIC</a:t>
            </a:r>
            <a:r>
              <a:rPr lang="ja-JP" altLang="en-US" sz="1400" dirty="0"/>
              <a:t>　</a:t>
            </a:r>
            <a:endParaRPr kumimoji="1" lang="ja-JP" altLang="en-US" sz="1400" dirty="0"/>
          </a:p>
        </p:txBody>
      </p:sp>
      <p:sp>
        <p:nvSpPr>
          <p:cNvPr id="11" name="正方形/長方形 10">
            <a:extLst>
              <a:ext uri="{FF2B5EF4-FFF2-40B4-BE49-F238E27FC236}">
                <a16:creationId xmlns:a16="http://schemas.microsoft.com/office/drawing/2014/main" id="{6AB7A0AB-AC03-40D5-B314-C652FF0EEE73}"/>
              </a:ext>
            </a:extLst>
          </p:cNvPr>
          <p:cNvSpPr/>
          <p:nvPr/>
        </p:nvSpPr>
        <p:spPr>
          <a:xfrm>
            <a:off x="172274" y="199520"/>
            <a:ext cx="9879628" cy="523220"/>
          </a:xfrm>
          <a:prstGeom prst="rect">
            <a:avLst/>
          </a:prstGeom>
          <a:noFill/>
        </p:spPr>
        <p:txBody>
          <a:bodyPr wrap="none" lIns="91440" tIns="45720" rIns="91440" bIns="45720">
            <a:spAutoFit/>
          </a:bodyPr>
          <a:lstStyle/>
          <a:p>
            <a:pPr algn="ctr"/>
            <a:r>
              <a:rPr lang="ja-JP" altLang="en-US" sz="2800" b="1" cap="none" spc="0" dirty="0">
                <a:ln w="0">
                  <a:noFill/>
                </a:ln>
                <a:solidFill>
                  <a:schemeClr val="tx1"/>
                </a:solidFill>
              </a:rPr>
              <a:t>■入稿フォーマットについてのご注意事項（枠有プリント）</a:t>
            </a:r>
            <a:endParaRPr lang="en-US" altLang="ja-JP" sz="2800" b="1" cap="none" spc="0" dirty="0">
              <a:ln w="0">
                <a:noFill/>
              </a:ln>
              <a:solidFill>
                <a:schemeClr val="tx1"/>
              </a:solidFill>
            </a:endParaRPr>
          </a:p>
        </p:txBody>
      </p:sp>
    </p:spTree>
    <p:extLst>
      <p:ext uri="{BB962C8B-B14F-4D97-AF65-F5344CB8AC3E}">
        <p14:creationId xmlns:p14="http://schemas.microsoft.com/office/powerpoint/2010/main" val="41747656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a:extLst>
              <a:ext uri="{FF2B5EF4-FFF2-40B4-BE49-F238E27FC236}">
                <a16:creationId xmlns:a16="http://schemas.microsoft.com/office/drawing/2014/main" id="{C6DF71B3-0C87-41DD-9C0B-17ED05EA34D5}"/>
              </a:ext>
            </a:extLst>
          </p:cNvPr>
          <p:cNvSpPr/>
          <p:nvPr/>
        </p:nvSpPr>
        <p:spPr>
          <a:xfrm>
            <a:off x="172274" y="199520"/>
            <a:ext cx="9879628" cy="523220"/>
          </a:xfrm>
          <a:prstGeom prst="rect">
            <a:avLst/>
          </a:prstGeom>
          <a:noFill/>
        </p:spPr>
        <p:txBody>
          <a:bodyPr wrap="none" lIns="91440" tIns="45720" rIns="91440" bIns="45720">
            <a:spAutoFit/>
          </a:bodyPr>
          <a:lstStyle/>
          <a:p>
            <a:pPr algn="ctr"/>
            <a:r>
              <a:rPr lang="ja-JP" altLang="en-US" sz="2800" b="1" cap="none" spc="0" dirty="0">
                <a:ln w="0">
                  <a:noFill/>
                </a:ln>
                <a:solidFill>
                  <a:schemeClr val="tx1"/>
                </a:solidFill>
              </a:rPr>
              <a:t>■入稿フォーマットについてのご注意事項（枠有プリント）</a:t>
            </a:r>
            <a:endParaRPr lang="en-US" altLang="ja-JP" sz="2800" b="1" cap="none" spc="0" dirty="0">
              <a:ln w="0">
                <a:noFill/>
              </a:ln>
              <a:solidFill>
                <a:schemeClr val="tx1"/>
              </a:solidFill>
            </a:endParaRPr>
          </a:p>
        </p:txBody>
      </p:sp>
      <p:sp>
        <p:nvSpPr>
          <p:cNvPr id="7" name="テキスト ボックス 6">
            <a:extLst>
              <a:ext uri="{FF2B5EF4-FFF2-40B4-BE49-F238E27FC236}">
                <a16:creationId xmlns:a16="http://schemas.microsoft.com/office/drawing/2014/main" id="{6FFFEEE2-1C6B-4B23-9D91-7B1B91BE45AB}"/>
              </a:ext>
            </a:extLst>
          </p:cNvPr>
          <p:cNvSpPr txBox="1"/>
          <p:nvPr/>
        </p:nvSpPr>
        <p:spPr>
          <a:xfrm>
            <a:off x="261748" y="934723"/>
            <a:ext cx="11483789" cy="3970318"/>
          </a:xfrm>
          <a:prstGeom prst="rect">
            <a:avLst/>
          </a:prstGeom>
          <a:noFill/>
        </p:spPr>
        <p:txBody>
          <a:bodyPr wrap="square" rtlCol="0">
            <a:spAutoFit/>
          </a:bodyPr>
          <a:lstStyle/>
          <a:p>
            <a:r>
              <a:rPr lang="ja-JP" altLang="en-US" b="1" dirty="0">
                <a:solidFill>
                  <a:srgbClr val="0070C0"/>
                </a:solidFill>
              </a:rPr>
              <a:t>●その他ご注意事項につきまして</a:t>
            </a:r>
            <a:r>
              <a:rPr lang="ja-JP" altLang="en-US" dirty="0">
                <a:solidFill>
                  <a:srgbClr val="0070C0"/>
                </a:solidFill>
              </a:rPr>
              <a:t> </a:t>
            </a:r>
            <a:endParaRPr lang="en-US" altLang="ja-JP" dirty="0">
              <a:solidFill>
                <a:srgbClr val="0070C0"/>
              </a:solidFill>
            </a:endParaRPr>
          </a:p>
          <a:p>
            <a:endParaRPr kumimoji="1" lang="en-US" altLang="ja-JP" dirty="0"/>
          </a:p>
          <a:p>
            <a:r>
              <a:rPr lang="ja-JP" altLang="en-US" dirty="0"/>
              <a:t>画像の印刷、グラデーション表現、アミカケはご使用いただけません。</a:t>
            </a:r>
          </a:p>
          <a:p>
            <a:endParaRPr lang="en-US" altLang="ja-JP" dirty="0"/>
          </a:p>
          <a:p>
            <a:r>
              <a:rPr lang="ja-JP" altLang="en-US" dirty="0"/>
              <a:t>ワードアートなどの変形した文字はデータ変換できない場合がございます。予めご了承ください。</a:t>
            </a:r>
            <a:endParaRPr lang="en-US" altLang="ja-JP" dirty="0"/>
          </a:p>
          <a:p>
            <a:endParaRPr lang="ja-JP" altLang="en-US" dirty="0"/>
          </a:p>
          <a:p>
            <a:r>
              <a:rPr lang="ja-JP" altLang="en-US" dirty="0"/>
              <a:t>インクによる印刷滲み防止のため、線や文字の太さは</a:t>
            </a:r>
            <a:r>
              <a:rPr lang="en-US" altLang="ja-JP" dirty="0"/>
              <a:t>2mm</a:t>
            </a:r>
            <a:r>
              <a:rPr lang="ja-JP" altLang="en-US" dirty="0"/>
              <a:t>以上にしてください。</a:t>
            </a:r>
            <a:endParaRPr lang="en-US" altLang="ja-JP" dirty="0"/>
          </a:p>
          <a:p>
            <a:r>
              <a:rPr lang="ja-JP" altLang="en-US" dirty="0"/>
              <a:t>細かすぎるデザインは印刷に現れない場合がございます。ご注意くださいませ。</a:t>
            </a:r>
            <a:endParaRPr lang="en-US" altLang="ja-JP" dirty="0"/>
          </a:p>
          <a:p>
            <a:endParaRPr lang="ja-JP" altLang="en-US" dirty="0"/>
          </a:p>
          <a:p>
            <a:r>
              <a:rPr lang="ja-JP" altLang="en-US" dirty="0"/>
              <a:t>フォントはオフィス系専用フォントとなりますため、全く同じフォントでの印刷ができかねます。</a:t>
            </a:r>
          </a:p>
          <a:p>
            <a:r>
              <a:rPr lang="ja-JP" altLang="en-US" dirty="0"/>
              <a:t>類似のフォントでの印刷となりますのでご注意くださいませ。</a:t>
            </a:r>
            <a:endParaRPr lang="en-US" altLang="ja-JP" dirty="0"/>
          </a:p>
          <a:p>
            <a:endParaRPr lang="ja-JP" altLang="en-US" dirty="0"/>
          </a:p>
          <a:p>
            <a:r>
              <a:rPr lang="ja-JP" altLang="en-US" dirty="0"/>
              <a:t>確認用の</a:t>
            </a:r>
            <a:r>
              <a:rPr lang="en-US" altLang="ja-JP" dirty="0"/>
              <a:t>PDF</a:t>
            </a:r>
            <a:r>
              <a:rPr lang="ja-JP" altLang="en-US" dirty="0"/>
              <a:t>または画面スクリーンショット画像を同じフォルダに格納いただき、</a:t>
            </a:r>
            <a:endParaRPr lang="en-US" altLang="ja-JP" dirty="0"/>
          </a:p>
          <a:p>
            <a:r>
              <a:rPr lang="ja-JP" altLang="en-US" dirty="0"/>
              <a:t>お送りくださいますようお願いいたします。</a:t>
            </a:r>
          </a:p>
        </p:txBody>
      </p:sp>
    </p:spTree>
    <p:extLst>
      <p:ext uri="{BB962C8B-B14F-4D97-AF65-F5344CB8AC3E}">
        <p14:creationId xmlns:p14="http://schemas.microsoft.com/office/powerpoint/2010/main" val="8724805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descr="グラフィカル ユーザー インターフェイス, テキスト, アプリケーション, メール&#10;&#10;自動的に生成された説明">
            <a:extLst>
              <a:ext uri="{FF2B5EF4-FFF2-40B4-BE49-F238E27FC236}">
                <a16:creationId xmlns:a16="http://schemas.microsoft.com/office/drawing/2014/main" id="{93B593A6-434C-3477-EBC3-572159150E5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874" y="113967"/>
            <a:ext cx="12096253" cy="6630067"/>
          </a:xfrm>
          <a:prstGeom prst="rect">
            <a:avLst/>
          </a:prstGeom>
        </p:spPr>
      </p:pic>
    </p:spTree>
    <p:extLst>
      <p:ext uri="{BB962C8B-B14F-4D97-AF65-F5344CB8AC3E}">
        <p14:creationId xmlns:p14="http://schemas.microsoft.com/office/powerpoint/2010/main" val="1404471014"/>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87</TotalTime>
  <Words>412</Words>
  <Application>Microsoft Macintosh PowerPoint</Application>
  <PresentationFormat>ワイド画面</PresentationFormat>
  <Paragraphs>48</Paragraphs>
  <Slides>4</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4</vt:i4>
      </vt:variant>
    </vt:vector>
  </HeadingPairs>
  <TitlesOfParts>
    <vt:vector size="9" baseType="lpstr">
      <vt:lpstr>Hiragino Sans</vt:lpstr>
      <vt:lpstr>游ゴシック</vt:lpstr>
      <vt:lpstr>游ゴシック Light</vt:lpstr>
      <vt:lpstr>Arial</vt:lpstr>
      <vt:lpstr>Office テーマ</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晋 大脇</dc:creator>
  <cp:lastModifiedBy>中島 美紀</cp:lastModifiedBy>
  <cp:revision>7</cp:revision>
  <dcterms:created xsi:type="dcterms:W3CDTF">2020-05-01T04:12:44Z</dcterms:created>
  <dcterms:modified xsi:type="dcterms:W3CDTF">2025-02-21T01:58:29Z</dcterms:modified>
</cp:coreProperties>
</file>