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6" r:id="rId3"/>
    <p:sldId id="260" r:id="rId4"/>
    <p:sldId id="257"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A3C462-465F-4654-8DF0-40FCA463D10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FF7FD43-B0AA-4D6C-BB0C-64EED8823A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8625679-24EB-49D2-AB9E-E4CCBA2D50D6}"/>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B934522F-C629-49A0-920C-C1CFAC5863B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BA2FF23-B62E-4BB1-B66D-AF5D0B6865C4}"/>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362225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17E8DE-A151-4ABB-BAD9-48F1CAC2C4A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FAADE9E-7970-4403-92DE-33BBC73C4F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4C2B947-FE5B-47A5-86AF-EE8B7BF2D9F0}"/>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493B4A3E-B644-477B-9043-6448EE1CE91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764B5F-62E0-4FCE-959F-CA64E2BE6FD6}"/>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81004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92C0FE5-2595-42FD-9B4C-3CFBF63BBE4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6AB4138-C409-4374-9E92-63D52125A65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2DA96D-4AB5-4A82-A1CF-A497AB17C0C5}"/>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AC259A4-D4D2-46D2-9AE6-847AA669FAF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197B81-E316-4A09-BEBD-D59F00057639}"/>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114460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3A3D4F-17AD-456B-B535-2E10AC2C41B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3317A11-9C04-4F68-85D4-32A1C48C48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6B5953-0B64-4226-B705-A3E82395D4CA}"/>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673F98A-E2B8-4A1A-90B1-0755146D96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1F4FFD2-DABB-458E-996A-B0B5078CEDA9}"/>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322526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4DF400-7066-4E32-AFEF-686287F375D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4423E48-ABBB-466C-B339-07339C4C97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7E0A4BD-899A-41DB-BAB4-8E1999EE6DA6}"/>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D451253-C3EF-4E7A-9EF9-517B5845F5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2D0227-6145-4194-9FEE-A5C59C571F51}"/>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977776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F27D10-B132-4171-8AFD-C7E18EFE20C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6EA7208-344A-4B46-A15D-D9F3B89EEE9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04E4FC9-8B07-4816-AB76-948D2030B03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309A0FE-BA47-4682-83AF-1646435F1FC1}"/>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E93B7281-F4F1-4C1D-8BD3-1A1BEB99AC3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CFAC78-108A-4D2A-AAB0-1C3198BF1E6E}"/>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1860412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9FF5E7-62FA-4CEE-A378-62C8579E083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D4A2758-A8C8-46E1-8DAF-1A88986DC8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068A60-051A-443E-BD3F-1AFDE3B4A11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44D286-8143-4107-9E12-47A5DF881A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BCF6B6F-B29E-4380-8090-406E2E0248B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F5DC518-CFD4-47FA-86AC-A308978C943C}"/>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3CA9C142-11B5-4E22-B610-E2BED4C88A6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654E81A-71F3-4845-97C2-12333004BB3D}"/>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452383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CBFCB4-B7C4-4D4D-95C1-DCD57A3DCD7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FF5DEA4-286E-4410-AE0B-0A1105BFEED1}"/>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34664551-6E92-4AE1-BF91-536C76B0A29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7841D5D-98E7-489A-B179-A8C82BC9E7A0}"/>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634384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BEBFE54-A399-40DA-9C43-9E568EC3AF3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3C3BF00E-14D7-47A4-BE14-E4CDE69A888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715C663-9F0F-426C-982F-2DC6321CF0FB}"/>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123155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8FFBB0-1456-4722-B2C0-AD4C2CD141F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8174233-8945-4A5A-BABD-B8FC1254E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EA92FD1-F1DF-490B-99B9-FDDEFD0410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3FF24BC-C14A-45D3-940D-CF22D8D3983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366D0DE-87ED-4752-A0AF-46A04EE0E03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99A5450-020A-4F23-B7AB-56D6AB1F5F21}"/>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85302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13D9CC-7280-4761-923C-E550948C429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893270C-8DC7-4F91-9873-E079BC5D0E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89C3D50-AECE-43B0-86F7-19D024384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EF1E95C-EF19-456A-B1F1-708DA2B157B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E4E6D6F9-C7CE-4ACF-9A7A-B44541BAB67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0B94C5-DB88-403B-97DB-42611EE768FF}"/>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177827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7AD3562-A0C0-4777-9FE4-0164BC4F40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F062724-D962-4424-981B-EB13088B2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BC61BA-80DE-422B-88ED-4CFDE30654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B8A394AD-EF35-4D55-A57A-562B27F355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2B239A1-F8E2-4554-8E33-B107DA3A7B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355384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2"/>
            <a:ext cx="11483789" cy="344709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p>
          <a:p>
            <a:r>
              <a:rPr lang="ja-JP" altLang="en-US" sz="1400" dirty="0"/>
              <a:t>加工の工程上、多少のズレが発生いたしますので目安としてお考えください。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ja-JP" sz="1800" b="1" kern="0">
                <a:effectLst/>
                <a:ea typeface="AppleExternalUIFontJapanese-W4"/>
              </a:rPr>
              <a:t>安全領域線</a:t>
            </a:r>
            <a:r>
              <a:rPr lang="ja-JP" altLang="ja-JP" sz="1800">
                <a:effectLst/>
              </a:rPr>
              <a:t> </a:t>
            </a:r>
            <a:endParaRPr lang="en-US" altLang="ja-JP" b="1" dirty="0"/>
          </a:p>
          <a:p>
            <a:endParaRPr lang="en-US" altLang="ja-JP" dirty="0"/>
          </a:p>
          <a:p>
            <a:r>
              <a:rPr lang="ja-JP" altLang="en-US" sz="1400" dirty="0"/>
              <a:t>デザインはこちらの領域内に納めてください。</a:t>
            </a:r>
          </a:p>
          <a:p>
            <a:r>
              <a:rPr lang="ja-JP" altLang="en-US" sz="1400" dirty="0"/>
              <a:t>この枠外を超えてデザインを配置いただけませんのでご注意ください。</a:t>
            </a:r>
            <a:endParaRPr lang="en-US" altLang="ja-JP" dirty="0"/>
          </a:p>
        </p:txBody>
      </p:sp>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4" y="3170607"/>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4" y="1633973"/>
            <a:ext cx="1558561" cy="583602"/>
          </a:xfrm>
          <a:prstGeom prst="rect">
            <a:avLst/>
          </a:prstGeom>
        </p:spPr>
      </p:pic>
    </p:spTree>
    <p:extLst>
      <p:ext uri="{BB962C8B-B14F-4D97-AF65-F5344CB8AC3E}">
        <p14:creationId xmlns:p14="http://schemas.microsoft.com/office/powerpoint/2010/main" val="1282189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endParaRPr lang="en-US" altLang="ja-JP" sz="1400" dirty="0"/>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endParaRPr kumimoji="1" lang="en-US" altLang="ja-JP" sz="1400" dirty="0"/>
          </a:p>
          <a:p>
            <a:pPr>
              <a:lnSpc>
                <a:spcPct val="150000"/>
              </a:lnSpc>
            </a:pPr>
            <a:r>
              <a:rPr kumimoji="1" lang="ja-JP" altLang="en-US" sz="1400" dirty="0"/>
              <a:t>⑥</a:t>
            </a:r>
            <a:r>
              <a:rPr kumimoji="1" lang="en-US" altLang="ja-JP" sz="1400" dirty="0"/>
              <a:t>6</a:t>
            </a:r>
            <a:r>
              <a:rPr lang="ja-JP" altLang="en-US" sz="1400" dirty="0"/>
              <a:t>色目：</a:t>
            </a:r>
            <a:r>
              <a:rPr lang="en-US" altLang="ja-JP" sz="1400" dirty="0"/>
              <a:t>DIC</a:t>
            </a:r>
            <a:endParaRPr kumimoji="1"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6AB7A0AB-AC03-40D5-B314-C652FF0EEE73}"/>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4174765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3"/>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dirty="0"/>
              <a:t>画像の印刷、グラデーション表現、アミカケはご使用いただけません。</a:t>
            </a:r>
          </a:p>
          <a:p>
            <a:endParaRPr lang="en-US" altLang="ja-JP" dirty="0"/>
          </a:p>
          <a:p>
            <a:r>
              <a:rPr lang="ja-JP" altLang="en-US" dirty="0"/>
              <a:t>ワードアートなどの変形した文字はデータ変換できない場合がございます。予めご了承ください。</a:t>
            </a:r>
            <a:endParaRPr lang="en-US" altLang="ja-JP" dirty="0"/>
          </a:p>
          <a:p>
            <a:endParaRPr lang="ja-JP" altLang="en-US" dirty="0"/>
          </a:p>
          <a:p>
            <a:r>
              <a:rPr lang="ja-JP" altLang="en-US" dirty="0"/>
              <a:t>インクによる印刷滲み防止のため、線や文字の太さは</a:t>
            </a:r>
            <a:r>
              <a:rPr lang="en-US" altLang="ja-JP" dirty="0"/>
              <a:t>2mm</a:t>
            </a:r>
            <a:r>
              <a:rPr lang="ja-JP" altLang="en-US" dirty="0"/>
              <a:t>以上にしてください。</a:t>
            </a:r>
            <a:endParaRPr lang="en-US" altLang="ja-JP" dirty="0"/>
          </a:p>
          <a:p>
            <a:r>
              <a:rPr lang="ja-JP" altLang="en-US" dirty="0"/>
              <a:t>細かすぎるデザインは印刷に現れない場合がございます。ご注意くださいませ。</a:t>
            </a:r>
            <a:endParaRPr lang="en-US" altLang="ja-JP" dirty="0"/>
          </a:p>
          <a:p>
            <a:endParaRPr lang="ja-JP" altLang="en-US" dirty="0"/>
          </a:p>
          <a:p>
            <a:r>
              <a:rPr lang="ja-JP" altLang="en-US" dirty="0"/>
              <a:t>フォントはオフィス系専用フォントとなりますため、全く同じフォントでの印刷ができかねます。</a:t>
            </a:r>
          </a:p>
          <a:p>
            <a:r>
              <a:rPr lang="ja-JP" altLang="en-US" dirty="0"/>
              <a:t>類似のフォントでの印刷となりますのでご注意くださいませ。</a:t>
            </a:r>
            <a:endParaRPr lang="en-US" altLang="ja-JP" dirty="0"/>
          </a:p>
          <a:p>
            <a:endParaRPr lang="ja-JP" altLang="en-US" dirty="0"/>
          </a:p>
          <a:p>
            <a:r>
              <a:rPr lang="ja-JP" altLang="en-US" dirty="0"/>
              <a:t>確認用の</a:t>
            </a:r>
            <a:r>
              <a:rPr lang="en-US" altLang="ja-JP" dirty="0"/>
              <a:t>PDF</a:t>
            </a:r>
            <a:r>
              <a:rPr lang="ja-JP" altLang="en-US" dirty="0"/>
              <a:t>または画面スクリーンショット画像を同じフォルダに格納いただき、</a:t>
            </a:r>
            <a:endParaRPr lang="en-US" altLang="ja-JP" dirty="0"/>
          </a:p>
          <a:p>
            <a:r>
              <a:rPr lang="ja-JP" altLang="en-US" dirty="0"/>
              <a:t>お送りくださいますようお願いいたします。</a:t>
            </a:r>
          </a:p>
        </p:txBody>
      </p:sp>
    </p:spTree>
    <p:extLst>
      <p:ext uri="{BB962C8B-B14F-4D97-AF65-F5344CB8AC3E}">
        <p14:creationId xmlns:p14="http://schemas.microsoft.com/office/powerpoint/2010/main" val="872480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3B593A6-434C-3477-EBC3-572159150E5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7872" y="322163"/>
            <a:ext cx="12096253" cy="6213673"/>
          </a:xfrm>
          <a:prstGeom prst="rect">
            <a:avLst/>
          </a:prstGeom>
        </p:spPr>
      </p:pic>
    </p:spTree>
    <p:extLst>
      <p:ext uri="{BB962C8B-B14F-4D97-AF65-F5344CB8AC3E}">
        <p14:creationId xmlns:p14="http://schemas.microsoft.com/office/powerpoint/2010/main" val="140447101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412</Words>
  <Application>Microsoft Macintosh PowerPoint</Application>
  <PresentationFormat>ワイド画面</PresentationFormat>
  <Paragraphs>48</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AppleExternalUIFontJapanese-W4</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8</cp:revision>
  <dcterms:created xsi:type="dcterms:W3CDTF">2020-05-01T04:12:44Z</dcterms:created>
  <dcterms:modified xsi:type="dcterms:W3CDTF">2025-02-21T01:54:47Z</dcterms:modified>
</cp:coreProperties>
</file>