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17" autoAdjust="0"/>
    <p:restoredTop sz="94660"/>
  </p:normalViewPr>
  <p:slideViewPr>
    <p:cSldViewPr snapToGrid="0" showGuides="1">
      <p:cViewPr varScale="1">
        <p:scale>
          <a:sx n="127" d="100"/>
          <a:sy n="127" d="100"/>
        </p:scale>
        <p:origin x="672"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0B4A7F-D6BA-00A7-F2E1-CBBC0C20E86E}"/>
              </a:ext>
            </a:extLst>
          </p:cNvPr>
          <p:cNvSpPr txBox="1"/>
          <p:nvPr/>
        </p:nvSpPr>
        <p:spPr>
          <a:xfrm>
            <a:off x="302692" y="181634"/>
            <a:ext cx="11483789" cy="1365374"/>
          </a:xfrm>
          <a:prstGeom prst="rect">
            <a:avLst/>
          </a:prstGeom>
          <a:noFill/>
        </p:spPr>
        <p:txBody>
          <a:bodyPr wrap="square" rtlCol="0">
            <a:spAutoFit/>
          </a:bodyPr>
          <a:lstStyle/>
          <a:p>
            <a:pPr algn="just">
              <a:lnSpc>
                <a:spcPts val="2000"/>
              </a:lnSpc>
            </a:pPr>
            <a:r>
              <a:rPr lang="ja-JP" altLang="ja-JP" sz="1800" b="1" kern="0">
                <a:solidFill>
                  <a:srgbClr val="0070C0"/>
                </a:solidFill>
                <a:effectLst/>
                <a:latin typeface="游明朝" panose="02020400000000000000" pitchFamily="18" charset="-128"/>
                <a:ea typeface="Yu Gothic" panose="020B0400000000000000" pitchFamily="34" charset="-128"/>
                <a:cs typeface="ＭＳ Ｐゴシック" panose="020B0600070205080204" pitchFamily="34" charset="-128"/>
              </a:rPr>
              <a:t>●歪みや位置ズレが目立ちやすいデザインの例</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600" b="1" dirty="0">
              <a:solidFill>
                <a:srgbClr val="0070C0"/>
              </a:solidFill>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1</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枚ごとに個体差</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生地の歪み・伸縮・サイズのバラツキ</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があります。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下記のようなデザインは印刷のズレや歪みが目立ちますので、デザイン作成時ご注意ください。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r>
              <a:rPr lang="ja-JP" altLang="ja-JP" sz="1400">
                <a:solidFill>
                  <a:srgbClr val="FF0000"/>
                </a:solidFill>
                <a:effectLst/>
                <a:ea typeface="Yu Gothic" panose="020B0400000000000000" pitchFamily="34" charset="-128"/>
                <a:cs typeface="Times New Roman" panose="02020603050405020304" pitchFamily="18" charset="0"/>
              </a:rPr>
              <a:t>※下記の例は、わかりやすくするため極端に位置をずらしたイメージを作成しております</a:t>
            </a:r>
            <a:r>
              <a:rPr lang="ja-JP" altLang="en-US" sz="1400">
                <a:solidFill>
                  <a:srgbClr val="FF0000"/>
                </a:solidFill>
                <a:ea typeface="Yu Gothic" panose="020B0400000000000000" pitchFamily="34" charset="-128"/>
                <a:cs typeface="Times New Roman" panose="02020603050405020304" pitchFamily="18" charset="0"/>
              </a:rPr>
              <a:t>。</a:t>
            </a:r>
            <a:r>
              <a:rPr lang="ja-JP" altLang="ja-JP" sz="1400">
                <a:effectLst/>
              </a:rPr>
              <a:t> </a:t>
            </a:r>
            <a:endParaRPr lang="ja-JP" altLang="ja-JP" sz="14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5" name="図 4">
            <a:extLst>
              <a:ext uri="{FF2B5EF4-FFF2-40B4-BE49-F238E27FC236}">
                <a16:creationId xmlns:a16="http://schemas.microsoft.com/office/drawing/2014/main" id="{15AD38CA-827B-F73D-A065-5E8217E265F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269647" y="1602888"/>
            <a:ext cx="9549877" cy="5151755"/>
          </a:xfrm>
          <a:prstGeom prst="rect">
            <a:avLst/>
          </a:prstGeom>
        </p:spPr>
      </p:pic>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356" y="1137920"/>
            <a:ext cx="12183734" cy="4582160"/>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455</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4</vt:i4>
      </vt:variant>
    </vt:vector>
  </HeadingPairs>
  <TitlesOfParts>
    <vt:vector size="11"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18</cp:revision>
  <dcterms:created xsi:type="dcterms:W3CDTF">2020-05-01T04:13:24Z</dcterms:created>
  <dcterms:modified xsi:type="dcterms:W3CDTF">2025-02-21T01:52:51Z</dcterms:modified>
</cp:coreProperties>
</file>